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Lst>
  <p:notesMasterIdLst>
    <p:notesMasterId r:id="rId25"/>
  </p:notesMasterIdLst>
  <p:sldIdLst>
    <p:sldId id="279" r:id="rId5"/>
    <p:sldId id="282" r:id="rId6"/>
    <p:sldId id="262" r:id="rId7"/>
    <p:sldId id="258" r:id="rId8"/>
    <p:sldId id="259" r:id="rId9"/>
    <p:sldId id="285" r:id="rId10"/>
    <p:sldId id="260"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83" r:id="rId24"/>
  </p:sldIdLst>
  <p:sldSz cx="6858000" cy="12192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9FC2"/>
    <a:srgbClr val="387C3B"/>
    <a:srgbClr val="E89999"/>
    <a:srgbClr val="DE81DE"/>
    <a:srgbClr val="FFD5B8"/>
    <a:srgbClr val="BE29E3"/>
    <a:srgbClr val="FFFFFF"/>
    <a:srgbClr val="CAD8C4"/>
    <a:srgbClr val="FFB9B9"/>
    <a:srgbClr val="FFAE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BDBED569-4797-4DF1-A0F4-6AAB3CD982D8}" styleName="Lys stil 3 – utheving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iddels stil 4 – uthevin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iddels stil 2 – uthevin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B1032C-EA38-4F05-BA0D-38AFFFC7BED3}" styleName="Lys stil 3 – utheving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ys stil 3 – utheving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ys stil 3 – utheving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ys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4B1156A-380E-4F78-BDF5-A606A8083BF9}" styleName="Middels stil 4 – uthevin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16DA210-FB5B-4158-B5E0-FEB733F419BA}" styleName="Lys sti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2C8C85-51F0-491E-9774-3900AFEF0FD7}" styleName="Lys stil 2 – uthev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8603FDC-E32A-4AB5-989C-0864C3EAD2B8}" styleName="Temastil 2 – utheving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4" d="100"/>
          <a:sy n="64" d="100"/>
        </p:scale>
        <p:origin x="1800"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60" cy="498056"/>
          </a:xfrm>
          <a:prstGeom prst="rect">
            <a:avLst/>
          </a:prstGeom>
        </p:spPr>
        <p:txBody>
          <a:bodyPr vert="horz" lIns="95552" tIns="47775" rIns="95552" bIns="47775" rtlCol="0"/>
          <a:lstStyle>
            <a:lvl1pPr algn="l">
              <a:defRPr sz="1300"/>
            </a:lvl1pPr>
          </a:lstStyle>
          <a:p>
            <a:endParaRPr lang="nb-NO"/>
          </a:p>
        </p:txBody>
      </p:sp>
      <p:sp>
        <p:nvSpPr>
          <p:cNvPr id="3" name="Plassholder for dato 2"/>
          <p:cNvSpPr>
            <a:spLocks noGrp="1"/>
          </p:cNvSpPr>
          <p:nvPr>
            <p:ph type="dt" idx="1"/>
          </p:nvPr>
        </p:nvSpPr>
        <p:spPr>
          <a:xfrm>
            <a:off x="3850443" y="0"/>
            <a:ext cx="2945660" cy="498056"/>
          </a:xfrm>
          <a:prstGeom prst="rect">
            <a:avLst/>
          </a:prstGeom>
        </p:spPr>
        <p:txBody>
          <a:bodyPr vert="horz" lIns="95552" tIns="47775" rIns="95552" bIns="47775" rtlCol="0"/>
          <a:lstStyle>
            <a:lvl1pPr algn="r">
              <a:defRPr sz="1300"/>
            </a:lvl1pPr>
          </a:lstStyle>
          <a:p>
            <a:fld id="{628DA653-231F-4C70-A533-3EBE303F52AD}" type="datetimeFigureOut">
              <a:rPr lang="nb-NO"/>
              <a:t>31.10.2024</a:t>
            </a:fld>
            <a:endParaRPr lang="nb-NO"/>
          </a:p>
        </p:txBody>
      </p:sp>
      <p:sp>
        <p:nvSpPr>
          <p:cNvPr id="4" name="Plassholder for lysbilde 3"/>
          <p:cNvSpPr>
            <a:spLocks noGrp="1" noRot="1" noChangeAspect="1"/>
          </p:cNvSpPr>
          <p:nvPr>
            <p:ph type="sldImg" idx="2"/>
          </p:nvPr>
        </p:nvSpPr>
        <p:spPr>
          <a:xfrm>
            <a:off x="2457450" y="1241425"/>
            <a:ext cx="1882775" cy="3349625"/>
          </a:xfrm>
          <a:prstGeom prst="rect">
            <a:avLst/>
          </a:prstGeom>
          <a:noFill/>
          <a:ln w="12700">
            <a:solidFill>
              <a:prstClr val="black"/>
            </a:solidFill>
          </a:ln>
        </p:spPr>
        <p:txBody>
          <a:bodyPr vert="horz" lIns="95552" tIns="47775" rIns="95552" bIns="47775" rtlCol="0" anchor="ctr"/>
          <a:lstStyle/>
          <a:p>
            <a:endParaRPr lang="nb-NO"/>
          </a:p>
        </p:txBody>
      </p:sp>
      <p:sp>
        <p:nvSpPr>
          <p:cNvPr id="5" name="Plassholder for notater 4"/>
          <p:cNvSpPr>
            <a:spLocks noGrp="1"/>
          </p:cNvSpPr>
          <p:nvPr>
            <p:ph type="body" sz="quarter" idx="3"/>
          </p:nvPr>
        </p:nvSpPr>
        <p:spPr>
          <a:xfrm>
            <a:off x="679768" y="4777195"/>
            <a:ext cx="5438140" cy="3908614"/>
          </a:xfrm>
          <a:prstGeom prst="rect">
            <a:avLst/>
          </a:prstGeom>
        </p:spPr>
        <p:txBody>
          <a:bodyPr vert="horz" lIns="95552" tIns="47775" rIns="95552" bIns="47775"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5"/>
            <a:ext cx="2945660" cy="498055"/>
          </a:xfrm>
          <a:prstGeom prst="rect">
            <a:avLst/>
          </a:prstGeom>
        </p:spPr>
        <p:txBody>
          <a:bodyPr vert="horz" lIns="95552" tIns="47775" rIns="95552" bIns="47775" rtlCol="0" anchor="b"/>
          <a:lstStyle>
            <a:lvl1pPr algn="l">
              <a:defRPr sz="1300"/>
            </a:lvl1pPr>
          </a:lstStyle>
          <a:p>
            <a:endParaRPr lang="nb-NO"/>
          </a:p>
        </p:txBody>
      </p:sp>
      <p:sp>
        <p:nvSpPr>
          <p:cNvPr id="7" name="Plassholder for lysbildenummer 6"/>
          <p:cNvSpPr>
            <a:spLocks noGrp="1"/>
          </p:cNvSpPr>
          <p:nvPr>
            <p:ph type="sldNum" sz="quarter" idx="5"/>
          </p:nvPr>
        </p:nvSpPr>
        <p:spPr>
          <a:xfrm>
            <a:off x="3850443" y="9428585"/>
            <a:ext cx="2945660" cy="498055"/>
          </a:xfrm>
          <a:prstGeom prst="rect">
            <a:avLst/>
          </a:prstGeom>
        </p:spPr>
        <p:txBody>
          <a:bodyPr vert="horz" lIns="95552" tIns="47775" rIns="95552" bIns="47775" rtlCol="0" anchor="b"/>
          <a:lstStyle>
            <a:lvl1pPr algn="r">
              <a:defRPr sz="1300"/>
            </a:lvl1pPr>
          </a:lstStyle>
          <a:p>
            <a:fld id="{A0C9219E-F25B-4852-AA91-7C0D681181A9}" type="slidenum">
              <a:rPr lang="nb-NO"/>
              <a:t>‹#›</a:t>
            </a:fld>
            <a:endParaRPr lang="nb-NO"/>
          </a:p>
        </p:txBody>
      </p:sp>
    </p:spTree>
    <p:extLst>
      <p:ext uri="{BB962C8B-B14F-4D97-AF65-F5344CB8AC3E}">
        <p14:creationId xmlns:p14="http://schemas.microsoft.com/office/powerpoint/2010/main" val="1388147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a:t>
            </a:fld>
            <a:endParaRPr lang="nb-NO"/>
          </a:p>
        </p:txBody>
      </p:sp>
    </p:spTree>
    <p:extLst>
      <p:ext uri="{BB962C8B-B14F-4D97-AF65-F5344CB8AC3E}">
        <p14:creationId xmlns:p14="http://schemas.microsoft.com/office/powerpoint/2010/main" val="2638442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11</a:t>
            </a:fld>
            <a:endParaRPr lang="nb-NO"/>
          </a:p>
        </p:txBody>
      </p:sp>
    </p:spTree>
    <p:extLst>
      <p:ext uri="{BB962C8B-B14F-4D97-AF65-F5344CB8AC3E}">
        <p14:creationId xmlns:p14="http://schemas.microsoft.com/office/powerpoint/2010/main" val="2495607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noProof="0"/>
          </a:p>
        </p:txBody>
      </p:sp>
      <p:sp>
        <p:nvSpPr>
          <p:cNvPr id="4" name="Plassholder for lysbildenummer 3"/>
          <p:cNvSpPr>
            <a:spLocks noGrp="1"/>
          </p:cNvSpPr>
          <p:nvPr>
            <p:ph type="sldNum" sz="quarter" idx="5"/>
          </p:nvPr>
        </p:nvSpPr>
        <p:spPr/>
        <p:txBody>
          <a:bodyPr/>
          <a:lstStyle/>
          <a:p>
            <a:fld id="{A0C9219E-F25B-4852-AA91-7C0D681181A9}" type="slidenum">
              <a:rPr lang="nb-NO" smtClean="0"/>
              <a:t>12</a:t>
            </a:fld>
            <a:endParaRPr lang="nb-NO"/>
          </a:p>
        </p:txBody>
      </p:sp>
    </p:spTree>
    <p:extLst>
      <p:ext uri="{BB962C8B-B14F-4D97-AF65-F5344CB8AC3E}">
        <p14:creationId xmlns:p14="http://schemas.microsoft.com/office/powerpoint/2010/main" val="3593331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13</a:t>
            </a:fld>
            <a:endParaRPr lang="nb-NO"/>
          </a:p>
        </p:txBody>
      </p:sp>
    </p:spTree>
    <p:extLst>
      <p:ext uri="{BB962C8B-B14F-4D97-AF65-F5344CB8AC3E}">
        <p14:creationId xmlns:p14="http://schemas.microsoft.com/office/powerpoint/2010/main" val="3655108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14</a:t>
            </a:fld>
            <a:endParaRPr lang="nb-NO"/>
          </a:p>
        </p:txBody>
      </p:sp>
    </p:spTree>
    <p:extLst>
      <p:ext uri="{BB962C8B-B14F-4D97-AF65-F5344CB8AC3E}">
        <p14:creationId xmlns:p14="http://schemas.microsoft.com/office/powerpoint/2010/main" val="51689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15</a:t>
            </a:fld>
            <a:endParaRPr lang="nb-NO"/>
          </a:p>
        </p:txBody>
      </p:sp>
    </p:spTree>
    <p:extLst>
      <p:ext uri="{BB962C8B-B14F-4D97-AF65-F5344CB8AC3E}">
        <p14:creationId xmlns:p14="http://schemas.microsoft.com/office/powerpoint/2010/main" val="1968144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16</a:t>
            </a:fld>
            <a:endParaRPr lang="nb-NO"/>
          </a:p>
        </p:txBody>
      </p:sp>
    </p:spTree>
    <p:extLst>
      <p:ext uri="{BB962C8B-B14F-4D97-AF65-F5344CB8AC3E}">
        <p14:creationId xmlns:p14="http://schemas.microsoft.com/office/powerpoint/2010/main" val="3204565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cs typeface="Calibri"/>
            </a:endParaRPr>
          </a:p>
        </p:txBody>
      </p:sp>
      <p:sp>
        <p:nvSpPr>
          <p:cNvPr id="4" name="Plassholder for lysbildenummer 3"/>
          <p:cNvSpPr>
            <a:spLocks noGrp="1"/>
          </p:cNvSpPr>
          <p:nvPr>
            <p:ph type="sldNum" sz="quarter" idx="5"/>
          </p:nvPr>
        </p:nvSpPr>
        <p:spPr/>
        <p:txBody>
          <a:bodyPr/>
          <a:lstStyle/>
          <a:p>
            <a:fld id="{A0C9219E-F25B-4852-AA91-7C0D681181A9}" type="slidenum">
              <a:rPr lang="nb-NO"/>
              <a:t>17</a:t>
            </a:fld>
            <a:endParaRPr lang="nb-NO"/>
          </a:p>
        </p:txBody>
      </p:sp>
    </p:spTree>
    <p:extLst>
      <p:ext uri="{BB962C8B-B14F-4D97-AF65-F5344CB8AC3E}">
        <p14:creationId xmlns:p14="http://schemas.microsoft.com/office/powerpoint/2010/main" val="1866563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18</a:t>
            </a:fld>
            <a:endParaRPr lang="nb-NO"/>
          </a:p>
        </p:txBody>
      </p:sp>
    </p:spTree>
    <p:extLst>
      <p:ext uri="{BB962C8B-B14F-4D97-AF65-F5344CB8AC3E}">
        <p14:creationId xmlns:p14="http://schemas.microsoft.com/office/powerpoint/2010/main" val="1015050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19</a:t>
            </a:fld>
            <a:endParaRPr lang="nb-NO"/>
          </a:p>
        </p:txBody>
      </p:sp>
    </p:spTree>
    <p:extLst>
      <p:ext uri="{BB962C8B-B14F-4D97-AF65-F5344CB8AC3E}">
        <p14:creationId xmlns:p14="http://schemas.microsoft.com/office/powerpoint/2010/main" val="1149378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2</a:t>
            </a:fld>
            <a:endParaRPr lang="nb-NO"/>
          </a:p>
        </p:txBody>
      </p:sp>
    </p:spTree>
    <p:extLst>
      <p:ext uri="{BB962C8B-B14F-4D97-AF65-F5344CB8AC3E}">
        <p14:creationId xmlns:p14="http://schemas.microsoft.com/office/powerpoint/2010/main" val="2530129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3</a:t>
            </a:fld>
            <a:endParaRPr lang="nb-NO"/>
          </a:p>
        </p:txBody>
      </p:sp>
    </p:spTree>
    <p:extLst>
      <p:ext uri="{BB962C8B-B14F-4D97-AF65-F5344CB8AC3E}">
        <p14:creationId xmlns:p14="http://schemas.microsoft.com/office/powerpoint/2010/main" val="3923687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4</a:t>
            </a:fld>
            <a:endParaRPr lang="nb-NO"/>
          </a:p>
        </p:txBody>
      </p:sp>
    </p:spTree>
    <p:extLst>
      <p:ext uri="{BB962C8B-B14F-4D97-AF65-F5344CB8AC3E}">
        <p14:creationId xmlns:p14="http://schemas.microsoft.com/office/powerpoint/2010/main" val="3107423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5</a:t>
            </a:fld>
            <a:endParaRPr lang="nb-NO"/>
          </a:p>
        </p:txBody>
      </p:sp>
    </p:spTree>
    <p:extLst>
      <p:ext uri="{BB962C8B-B14F-4D97-AF65-F5344CB8AC3E}">
        <p14:creationId xmlns:p14="http://schemas.microsoft.com/office/powerpoint/2010/main" val="3788127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7</a:t>
            </a:fld>
            <a:endParaRPr lang="nb-NO"/>
          </a:p>
        </p:txBody>
      </p:sp>
    </p:spTree>
    <p:extLst>
      <p:ext uri="{BB962C8B-B14F-4D97-AF65-F5344CB8AC3E}">
        <p14:creationId xmlns:p14="http://schemas.microsoft.com/office/powerpoint/2010/main" val="3811133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8</a:t>
            </a:fld>
            <a:endParaRPr lang="nb-NO"/>
          </a:p>
        </p:txBody>
      </p:sp>
    </p:spTree>
    <p:extLst>
      <p:ext uri="{BB962C8B-B14F-4D97-AF65-F5344CB8AC3E}">
        <p14:creationId xmlns:p14="http://schemas.microsoft.com/office/powerpoint/2010/main" val="4276602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9</a:t>
            </a:fld>
            <a:endParaRPr lang="nb-NO"/>
          </a:p>
        </p:txBody>
      </p:sp>
    </p:spTree>
    <p:extLst>
      <p:ext uri="{BB962C8B-B14F-4D97-AF65-F5344CB8AC3E}">
        <p14:creationId xmlns:p14="http://schemas.microsoft.com/office/powerpoint/2010/main" val="1633520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C9219E-F25B-4852-AA91-7C0D681181A9}" type="slidenum">
              <a:rPr lang="nb-NO" smtClean="0"/>
              <a:t>10</a:t>
            </a:fld>
            <a:endParaRPr lang="nb-NO"/>
          </a:p>
        </p:txBody>
      </p:sp>
    </p:spTree>
    <p:extLst>
      <p:ext uri="{BB962C8B-B14F-4D97-AF65-F5344CB8AC3E}">
        <p14:creationId xmlns:p14="http://schemas.microsoft.com/office/powerpoint/2010/main" val="3574866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995312"/>
            <a:ext cx="5829300" cy="4244622"/>
          </a:xfrm>
        </p:spPr>
        <p:txBody>
          <a:bodyPr anchor="b"/>
          <a:lstStyle>
            <a:lvl1pPr algn="ctr">
              <a:defRPr sz="4154"/>
            </a:lvl1pPr>
          </a:lstStyle>
          <a:p>
            <a:r>
              <a:rPr lang="nb-NO"/>
              <a:t>Klikk for å redigere tittelstil</a:t>
            </a:r>
            <a:endParaRPr lang="en-US"/>
          </a:p>
        </p:txBody>
      </p:sp>
      <p:sp>
        <p:nvSpPr>
          <p:cNvPr id="3" name="Subtitle 2"/>
          <p:cNvSpPr>
            <a:spLocks noGrp="1"/>
          </p:cNvSpPr>
          <p:nvPr>
            <p:ph type="subTitle" idx="1"/>
          </p:nvPr>
        </p:nvSpPr>
        <p:spPr>
          <a:xfrm>
            <a:off x="857250" y="6403623"/>
            <a:ext cx="5143500" cy="2943577"/>
          </a:xfrm>
        </p:spPr>
        <p:txBody>
          <a:bodyPr/>
          <a:lstStyle>
            <a:lvl1pPr marL="0" indent="0" algn="ctr">
              <a:buNone/>
              <a:defRPr sz="1662"/>
            </a:lvl1pPr>
            <a:lvl2pPr marL="316520" indent="0" algn="ctr">
              <a:buNone/>
              <a:defRPr sz="1385"/>
            </a:lvl2pPr>
            <a:lvl3pPr marL="633039" indent="0" algn="ctr">
              <a:buNone/>
              <a:defRPr sz="1246"/>
            </a:lvl3pPr>
            <a:lvl4pPr marL="949559" indent="0" algn="ctr">
              <a:buNone/>
              <a:defRPr sz="1108"/>
            </a:lvl4pPr>
            <a:lvl5pPr marL="1266078" indent="0" algn="ctr">
              <a:buNone/>
              <a:defRPr sz="1108"/>
            </a:lvl5pPr>
            <a:lvl6pPr marL="1582598" indent="0" algn="ctr">
              <a:buNone/>
              <a:defRPr sz="1108"/>
            </a:lvl6pPr>
            <a:lvl7pPr marL="1899117" indent="0" algn="ctr">
              <a:buNone/>
              <a:defRPr sz="1108"/>
            </a:lvl7pPr>
            <a:lvl8pPr marL="2215637" indent="0" algn="ctr">
              <a:buNone/>
              <a:defRPr sz="1108"/>
            </a:lvl8pPr>
            <a:lvl9pPr marL="2532156" indent="0" algn="ctr">
              <a:buNone/>
              <a:defRPr sz="1108"/>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pPr>
              <a:defRPr/>
            </a:pPr>
            <a:fld id="{ABED496D-C4C9-4A98-AB1F-BF7113CB5B73}" type="datetime1">
              <a:rPr lang="nb-NO" smtClean="0"/>
              <a:pPr>
                <a:defRPr/>
              </a:pPr>
              <a:t>31.10.2024</a:t>
            </a:fld>
            <a:endParaRPr lang="nb-NO"/>
          </a:p>
        </p:txBody>
      </p:sp>
      <p:sp>
        <p:nvSpPr>
          <p:cNvPr id="5" name="Footer Placeholder 4"/>
          <p:cNvSpPr>
            <a:spLocks noGrp="1"/>
          </p:cNvSpPr>
          <p:nvPr>
            <p:ph type="ftr" sz="quarter" idx="11"/>
          </p:nvPr>
        </p:nvSpPr>
        <p:spPr/>
        <p:txBody>
          <a:bodyPr/>
          <a:lstStyle/>
          <a:p>
            <a:pPr>
              <a:defRPr/>
            </a:pPr>
            <a:endParaRPr lang="nb-NO"/>
          </a:p>
        </p:txBody>
      </p:sp>
      <p:sp>
        <p:nvSpPr>
          <p:cNvPr id="6" name="Slide Number Placeholder 5"/>
          <p:cNvSpPr>
            <a:spLocks noGrp="1"/>
          </p:cNvSpPr>
          <p:nvPr>
            <p:ph type="sldNum" sz="quarter" idx="12"/>
          </p:nvPr>
        </p:nvSpPr>
        <p:spPr/>
        <p:txBody>
          <a:bodyPr/>
          <a:lstStyle/>
          <a:p>
            <a:pPr>
              <a:defRPr/>
            </a:pPr>
            <a:fld id="{B6F54172-4E07-4744-810D-99BE6F63E13C}" type="slidenum">
              <a:rPr lang="nb-NO" smtClean="0"/>
              <a:pPr>
                <a:defRPr/>
              </a:pPr>
              <a:t>‹#›</a:t>
            </a:fld>
            <a:endParaRPr lang="nb-NO"/>
          </a:p>
        </p:txBody>
      </p:sp>
    </p:spTree>
    <p:extLst>
      <p:ext uri="{BB962C8B-B14F-4D97-AF65-F5344CB8AC3E}">
        <p14:creationId xmlns:p14="http://schemas.microsoft.com/office/powerpoint/2010/main" val="2764786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pPr>
              <a:defRPr/>
            </a:pPr>
            <a:fld id="{6C8F7EF1-FE13-405D-B404-F6AA2EB0D519}" type="datetime1">
              <a:rPr lang="nb-NO" smtClean="0"/>
              <a:pPr>
                <a:defRPr/>
              </a:pPr>
              <a:t>31.10.2024</a:t>
            </a:fld>
            <a:endParaRPr lang="nb-NO"/>
          </a:p>
        </p:txBody>
      </p:sp>
      <p:sp>
        <p:nvSpPr>
          <p:cNvPr id="5" name="Footer Placeholder 4"/>
          <p:cNvSpPr>
            <a:spLocks noGrp="1"/>
          </p:cNvSpPr>
          <p:nvPr>
            <p:ph type="ftr" sz="quarter" idx="11"/>
          </p:nvPr>
        </p:nvSpPr>
        <p:spPr/>
        <p:txBody>
          <a:bodyPr/>
          <a:lstStyle/>
          <a:p>
            <a:pPr>
              <a:defRPr/>
            </a:pPr>
            <a:endParaRPr lang="nb-NO"/>
          </a:p>
        </p:txBody>
      </p:sp>
      <p:sp>
        <p:nvSpPr>
          <p:cNvPr id="6" name="Slide Number Placeholder 5"/>
          <p:cNvSpPr>
            <a:spLocks noGrp="1"/>
          </p:cNvSpPr>
          <p:nvPr>
            <p:ph type="sldNum" sz="quarter" idx="12"/>
          </p:nvPr>
        </p:nvSpPr>
        <p:spPr/>
        <p:txBody>
          <a:bodyPr/>
          <a:lstStyle/>
          <a:p>
            <a:pPr>
              <a:defRPr/>
            </a:pPr>
            <a:fld id="{34EAAB30-E20D-43BF-8E45-944FB82ABFDB}" type="slidenum">
              <a:rPr lang="nb-NO" smtClean="0"/>
              <a:pPr>
                <a:defRPr/>
              </a:pPr>
              <a:t>‹#›</a:t>
            </a:fld>
            <a:endParaRPr lang="nb-NO"/>
          </a:p>
        </p:txBody>
      </p:sp>
    </p:spTree>
    <p:extLst>
      <p:ext uri="{BB962C8B-B14F-4D97-AF65-F5344CB8AC3E}">
        <p14:creationId xmlns:p14="http://schemas.microsoft.com/office/powerpoint/2010/main" val="2800631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649111"/>
            <a:ext cx="1478756" cy="10332156"/>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471488" y="649111"/>
            <a:ext cx="4350544" cy="10332156"/>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pPr>
              <a:defRPr/>
            </a:pPr>
            <a:fld id="{5A70F61D-CD63-418E-BA8B-8B44C1A619A3}" type="datetime1">
              <a:rPr lang="nb-NO" smtClean="0"/>
              <a:pPr>
                <a:defRPr/>
              </a:pPr>
              <a:t>31.10.2024</a:t>
            </a:fld>
            <a:endParaRPr lang="nb-NO"/>
          </a:p>
        </p:txBody>
      </p:sp>
      <p:sp>
        <p:nvSpPr>
          <p:cNvPr id="5" name="Footer Placeholder 4"/>
          <p:cNvSpPr>
            <a:spLocks noGrp="1"/>
          </p:cNvSpPr>
          <p:nvPr>
            <p:ph type="ftr" sz="quarter" idx="11"/>
          </p:nvPr>
        </p:nvSpPr>
        <p:spPr/>
        <p:txBody>
          <a:bodyPr/>
          <a:lstStyle/>
          <a:p>
            <a:pPr>
              <a:defRPr/>
            </a:pPr>
            <a:endParaRPr lang="nb-NO"/>
          </a:p>
        </p:txBody>
      </p:sp>
      <p:sp>
        <p:nvSpPr>
          <p:cNvPr id="6" name="Slide Number Placeholder 5"/>
          <p:cNvSpPr>
            <a:spLocks noGrp="1"/>
          </p:cNvSpPr>
          <p:nvPr>
            <p:ph type="sldNum" sz="quarter" idx="12"/>
          </p:nvPr>
        </p:nvSpPr>
        <p:spPr/>
        <p:txBody>
          <a:bodyPr/>
          <a:lstStyle/>
          <a:p>
            <a:pPr>
              <a:defRPr/>
            </a:pPr>
            <a:fld id="{A822A9AF-46F1-4C30-B563-DDA1F865CABE}" type="slidenum">
              <a:rPr lang="nb-NO" smtClean="0"/>
              <a:pPr>
                <a:defRPr/>
              </a:pPr>
              <a:t>‹#›</a:t>
            </a:fld>
            <a:endParaRPr lang="nb-NO"/>
          </a:p>
        </p:txBody>
      </p:sp>
    </p:spTree>
    <p:extLst>
      <p:ext uri="{BB962C8B-B14F-4D97-AF65-F5344CB8AC3E}">
        <p14:creationId xmlns:p14="http://schemas.microsoft.com/office/powerpoint/2010/main" val="251692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pPr>
              <a:defRPr/>
            </a:pPr>
            <a:fld id="{24AE3BAA-46D7-456F-A2FA-EBBC78FD739E}" type="datetime1">
              <a:rPr lang="nb-NO" smtClean="0"/>
              <a:pPr>
                <a:defRPr/>
              </a:pPr>
              <a:t>31.10.2024</a:t>
            </a:fld>
            <a:endParaRPr lang="nb-NO"/>
          </a:p>
        </p:txBody>
      </p:sp>
      <p:sp>
        <p:nvSpPr>
          <p:cNvPr id="5" name="Footer Placeholder 4"/>
          <p:cNvSpPr>
            <a:spLocks noGrp="1"/>
          </p:cNvSpPr>
          <p:nvPr>
            <p:ph type="ftr" sz="quarter" idx="11"/>
          </p:nvPr>
        </p:nvSpPr>
        <p:spPr/>
        <p:txBody>
          <a:bodyPr/>
          <a:lstStyle/>
          <a:p>
            <a:pPr>
              <a:defRPr/>
            </a:pPr>
            <a:endParaRPr lang="nb-NO"/>
          </a:p>
        </p:txBody>
      </p:sp>
      <p:sp>
        <p:nvSpPr>
          <p:cNvPr id="6" name="Slide Number Placeholder 5"/>
          <p:cNvSpPr>
            <a:spLocks noGrp="1"/>
          </p:cNvSpPr>
          <p:nvPr>
            <p:ph type="sldNum" sz="quarter" idx="12"/>
          </p:nvPr>
        </p:nvSpPr>
        <p:spPr/>
        <p:txBody>
          <a:bodyPr/>
          <a:lstStyle/>
          <a:p>
            <a:pPr>
              <a:defRPr/>
            </a:pPr>
            <a:fld id="{DA3DA689-605C-4D26-AD3A-2E1C0C7DAB72}" type="slidenum">
              <a:rPr lang="nb-NO" smtClean="0"/>
              <a:pPr>
                <a:defRPr/>
              </a:pPr>
              <a:t>‹#›</a:t>
            </a:fld>
            <a:endParaRPr lang="nb-NO"/>
          </a:p>
        </p:txBody>
      </p:sp>
    </p:spTree>
    <p:extLst>
      <p:ext uri="{BB962C8B-B14F-4D97-AF65-F5344CB8AC3E}">
        <p14:creationId xmlns:p14="http://schemas.microsoft.com/office/powerpoint/2010/main" val="1107333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467917" y="3039539"/>
            <a:ext cx="5915025" cy="5071532"/>
          </a:xfrm>
        </p:spPr>
        <p:txBody>
          <a:bodyPr anchor="b"/>
          <a:lstStyle>
            <a:lvl1pPr>
              <a:defRPr sz="4154"/>
            </a:lvl1pPr>
          </a:lstStyle>
          <a:p>
            <a:r>
              <a:rPr lang="nb-NO"/>
              <a:t>Klikk for å redigere tittelstil</a:t>
            </a:r>
            <a:endParaRPr lang="en-US"/>
          </a:p>
        </p:txBody>
      </p:sp>
      <p:sp>
        <p:nvSpPr>
          <p:cNvPr id="3" name="Text Placeholder 2"/>
          <p:cNvSpPr>
            <a:spLocks noGrp="1"/>
          </p:cNvSpPr>
          <p:nvPr>
            <p:ph type="body" idx="1"/>
          </p:nvPr>
        </p:nvSpPr>
        <p:spPr>
          <a:xfrm>
            <a:off x="467917" y="8159050"/>
            <a:ext cx="5915025" cy="2666999"/>
          </a:xfrm>
        </p:spPr>
        <p:txBody>
          <a:bodyPr/>
          <a:lstStyle>
            <a:lvl1pPr marL="0" indent="0">
              <a:buNone/>
              <a:defRPr sz="1662">
                <a:solidFill>
                  <a:schemeClr val="tx1"/>
                </a:solidFill>
              </a:defRPr>
            </a:lvl1pPr>
            <a:lvl2pPr marL="316520" indent="0">
              <a:buNone/>
              <a:defRPr sz="1385">
                <a:solidFill>
                  <a:schemeClr val="tx1">
                    <a:tint val="75000"/>
                  </a:schemeClr>
                </a:solidFill>
              </a:defRPr>
            </a:lvl2pPr>
            <a:lvl3pPr marL="633039" indent="0">
              <a:buNone/>
              <a:defRPr sz="1246">
                <a:solidFill>
                  <a:schemeClr val="tx1">
                    <a:tint val="75000"/>
                  </a:schemeClr>
                </a:solidFill>
              </a:defRPr>
            </a:lvl3pPr>
            <a:lvl4pPr marL="949559" indent="0">
              <a:buNone/>
              <a:defRPr sz="1108">
                <a:solidFill>
                  <a:schemeClr val="tx1">
                    <a:tint val="75000"/>
                  </a:schemeClr>
                </a:solidFill>
              </a:defRPr>
            </a:lvl4pPr>
            <a:lvl5pPr marL="1266078" indent="0">
              <a:buNone/>
              <a:defRPr sz="1108">
                <a:solidFill>
                  <a:schemeClr val="tx1">
                    <a:tint val="75000"/>
                  </a:schemeClr>
                </a:solidFill>
              </a:defRPr>
            </a:lvl5pPr>
            <a:lvl6pPr marL="1582598" indent="0">
              <a:buNone/>
              <a:defRPr sz="1108">
                <a:solidFill>
                  <a:schemeClr val="tx1">
                    <a:tint val="75000"/>
                  </a:schemeClr>
                </a:solidFill>
              </a:defRPr>
            </a:lvl6pPr>
            <a:lvl7pPr marL="1899117" indent="0">
              <a:buNone/>
              <a:defRPr sz="1108">
                <a:solidFill>
                  <a:schemeClr val="tx1">
                    <a:tint val="75000"/>
                  </a:schemeClr>
                </a:solidFill>
              </a:defRPr>
            </a:lvl7pPr>
            <a:lvl8pPr marL="2215637" indent="0">
              <a:buNone/>
              <a:defRPr sz="1108">
                <a:solidFill>
                  <a:schemeClr val="tx1">
                    <a:tint val="75000"/>
                  </a:schemeClr>
                </a:solidFill>
              </a:defRPr>
            </a:lvl8pPr>
            <a:lvl9pPr marL="2532156" indent="0">
              <a:buNone/>
              <a:defRPr sz="1108">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pPr>
              <a:defRPr/>
            </a:pPr>
            <a:fld id="{E8439697-F953-4577-961E-EC3D9F4878EE}" type="datetime1">
              <a:rPr lang="nb-NO" smtClean="0"/>
              <a:pPr>
                <a:defRPr/>
              </a:pPr>
              <a:t>31.10.2024</a:t>
            </a:fld>
            <a:endParaRPr lang="nb-NO"/>
          </a:p>
        </p:txBody>
      </p:sp>
      <p:sp>
        <p:nvSpPr>
          <p:cNvPr id="5" name="Footer Placeholder 4"/>
          <p:cNvSpPr>
            <a:spLocks noGrp="1"/>
          </p:cNvSpPr>
          <p:nvPr>
            <p:ph type="ftr" sz="quarter" idx="11"/>
          </p:nvPr>
        </p:nvSpPr>
        <p:spPr/>
        <p:txBody>
          <a:bodyPr/>
          <a:lstStyle/>
          <a:p>
            <a:pPr>
              <a:defRPr/>
            </a:pPr>
            <a:endParaRPr lang="nb-NO"/>
          </a:p>
        </p:txBody>
      </p:sp>
      <p:sp>
        <p:nvSpPr>
          <p:cNvPr id="6" name="Slide Number Placeholder 5"/>
          <p:cNvSpPr>
            <a:spLocks noGrp="1"/>
          </p:cNvSpPr>
          <p:nvPr>
            <p:ph type="sldNum" sz="quarter" idx="12"/>
          </p:nvPr>
        </p:nvSpPr>
        <p:spPr/>
        <p:txBody>
          <a:bodyPr/>
          <a:lstStyle/>
          <a:p>
            <a:pPr>
              <a:defRPr/>
            </a:pPr>
            <a:fld id="{885DD7AE-87FE-4B6C-AC18-0719A832BA60}" type="slidenum">
              <a:rPr lang="nb-NO" smtClean="0"/>
              <a:pPr>
                <a:defRPr/>
              </a:pPr>
              <a:t>‹#›</a:t>
            </a:fld>
            <a:endParaRPr lang="nb-NO"/>
          </a:p>
        </p:txBody>
      </p:sp>
    </p:spTree>
    <p:extLst>
      <p:ext uri="{BB962C8B-B14F-4D97-AF65-F5344CB8AC3E}">
        <p14:creationId xmlns:p14="http://schemas.microsoft.com/office/powerpoint/2010/main" val="345609596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471488" y="3245556"/>
            <a:ext cx="2914650" cy="773571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3471863" y="3245556"/>
            <a:ext cx="2914650" cy="773571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pPr>
              <a:defRPr/>
            </a:pPr>
            <a:fld id="{7958EAA9-007C-41B8-8354-4CFE5FD0FFFF}" type="datetime1">
              <a:rPr lang="nb-NO" smtClean="0"/>
              <a:pPr>
                <a:defRPr/>
              </a:pPr>
              <a:t>31.10.2024</a:t>
            </a:fld>
            <a:endParaRPr lang="nb-NO"/>
          </a:p>
        </p:txBody>
      </p:sp>
      <p:sp>
        <p:nvSpPr>
          <p:cNvPr id="6" name="Footer Placeholder 5"/>
          <p:cNvSpPr>
            <a:spLocks noGrp="1"/>
          </p:cNvSpPr>
          <p:nvPr>
            <p:ph type="ftr" sz="quarter" idx="11"/>
          </p:nvPr>
        </p:nvSpPr>
        <p:spPr/>
        <p:txBody>
          <a:bodyPr/>
          <a:lstStyle/>
          <a:p>
            <a:pPr>
              <a:defRPr/>
            </a:pPr>
            <a:endParaRPr lang="nb-NO"/>
          </a:p>
        </p:txBody>
      </p:sp>
      <p:sp>
        <p:nvSpPr>
          <p:cNvPr id="7" name="Slide Number Placeholder 6"/>
          <p:cNvSpPr>
            <a:spLocks noGrp="1"/>
          </p:cNvSpPr>
          <p:nvPr>
            <p:ph type="sldNum" sz="quarter" idx="12"/>
          </p:nvPr>
        </p:nvSpPr>
        <p:spPr/>
        <p:txBody>
          <a:bodyPr/>
          <a:lstStyle/>
          <a:p>
            <a:pPr>
              <a:defRPr/>
            </a:pPr>
            <a:fld id="{1F393390-1703-44D4-B0F0-3C1DE64CF425}" type="slidenum">
              <a:rPr lang="nb-NO" smtClean="0"/>
              <a:pPr>
                <a:defRPr/>
              </a:pPr>
              <a:t>‹#›</a:t>
            </a:fld>
            <a:endParaRPr lang="nb-NO"/>
          </a:p>
        </p:txBody>
      </p:sp>
    </p:spTree>
    <p:extLst>
      <p:ext uri="{BB962C8B-B14F-4D97-AF65-F5344CB8AC3E}">
        <p14:creationId xmlns:p14="http://schemas.microsoft.com/office/powerpoint/2010/main" val="677780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472381" y="649116"/>
            <a:ext cx="5915025" cy="2356556"/>
          </a:xfrm>
        </p:spPr>
        <p:txBody>
          <a:bodyPr/>
          <a:lstStyle/>
          <a:p>
            <a:r>
              <a:rPr lang="nb-NO"/>
              <a:t>Klikk for å redigere tittelstil</a:t>
            </a:r>
            <a:endParaRPr lang="en-US"/>
          </a:p>
        </p:txBody>
      </p:sp>
      <p:sp>
        <p:nvSpPr>
          <p:cNvPr id="3" name="Text Placeholder 2"/>
          <p:cNvSpPr>
            <a:spLocks noGrp="1"/>
          </p:cNvSpPr>
          <p:nvPr>
            <p:ph type="body" idx="1"/>
          </p:nvPr>
        </p:nvSpPr>
        <p:spPr>
          <a:xfrm>
            <a:off x="472382" y="2988734"/>
            <a:ext cx="2901255" cy="1464732"/>
          </a:xfrm>
        </p:spPr>
        <p:txBody>
          <a:bodyPr anchor="b"/>
          <a:lstStyle>
            <a:lvl1pPr marL="0" indent="0">
              <a:buNone/>
              <a:defRPr sz="1662" b="1"/>
            </a:lvl1pPr>
            <a:lvl2pPr marL="316520" indent="0">
              <a:buNone/>
              <a:defRPr sz="1385" b="1"/>
            </a:lvl2pPr>
            <a:lvl3pPr marL="633039" indent="0">
              <a:buNone/>
              <a:defRPr sz="1246" b="1"/>
            </a:lvl3pPr>
            <a:lvl4pPr marL="949559" indent="0">
              <a:buNone/>
              <a:defRPr sz="1108" b="1"/>
            </a:lvl4pPr>
            <a:lvl5pPr marL="1266078" indent="0">
              <a:buNone/>
              <a:defRPr sz="1108" b="1"/>
            </a:lvl5pPr>
            <a:lvl6pPr marL="1582598" indent="0">
              <a:buNone/>
              <a:defRPr sz="1108" b="1"/>
            </a:lvl6pPr>
            <a:lvl7pPr marL="1899117" indent="0">
              <a:buNone/>
              <a:defRPr sz="1108" b="1"/>
            </a:lvl7pPr>
            <a:lvl8pPr marL="2215637" indent="0">
              <a:buNone/>
              <a:defRPr sz="1108" b="1"/>
            </a:lvl8pPr>
            <a:lvl9pPr marL="2532156" indent="0">
              <a:buNone/>
              <a:defRPr sz="1108" b="1"/>
            </a:lvl9pPr>
          </a:lstStyle>
          <a:p>
            <a:pPr lvl="0"/>
            <a:r>
              <a:rPr lang="nb-NO"/>
              <a:t>Klikk for å redigere tekststiler i malen</a:t>
            </a:r>
          </a:p>
        </p:txBody>
      </p:sp>
      <p:sp>
        <p:nvSpPr>
          <p:cNvPr id="4" name="Content Placeholder 3"/>
          <p:cNvSpPr>
            <a:spLocks noGrp="1"/>
          </p:cNvSpPr>
          <p:nvPr>
            <p:ph sz="half" idx="2"/>
          </p:nvPr>
        </p:nvSpPr>
        <p:spPr>
          <a:xfrm>
            <a:off x="472382" y="4453467"/>
            <a:ext cx="2901255" cy="655037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3471863" y="2988734"/>
            <a:ext cx="2915543" cy="1464732"/>
          </a:xfrm>
        </p:spPr>
        <p:txBody>
          <a:bodyPr anchor="b"/>
          <a:lstStyle>
            <a:lvl1pPr marL="0" indent="0">
              <a:buNone/>
              <a:defRPr sz="1662" b="1"/>
            </a:lvl1pPr>
            <a:lvl2pPr marL="316520" indent="0">
              <a:buNone/>
              <a:defRPr sz="1385" b="1"/>
            </a:lvl2pPr>
            <a:lvl3pPr marL="633039" indent="0">
              <a:buNone/>
              <a:defRPr sz="1246" b="1"/>
            </a:lvl3pPr>
            <a:lvl4pPr marL="949559" indent="0">
              <a:buNone/>
              <a:defRPr sz="1108" b="1"/>
            </a:lvl4pPr>
            <a:lvl5pPr marL="1266078" indent="0">
              <a:buNone/>
              <a:defRPr sz="1108" b="1"/>
            </a:lvl5pPr>
            <a:lvl6pPr marL="1582598" indent="0">
              <a:buNone/>
              <a:defRPr sz="1108" b="1"/>
            </a:lvl6pPr>
            <a:lvl7pPr marL="1899117" indent="0">
              <a:buNone/>
              <a:defRPr sz="1108" b="1"/>
            </a:lvl7pPr>
            <a:lvl8pPr marL="2215637" indent="0">
              <a:buNone/>
              <a:defRPr sz="1108" b="1"/>
            </a:lvl8pPr>
            <a:lvl9pPr marL="2532156" indent="0">
              <a:buNone/>
              <a:defRPr sz="1108" b="1"/>
            </a:lvl9pPr>
          </a:lstStyle>
          <a:p>
            <a:pPr lvl="0"/>
            <a:r>
              <a:rPr lang="nb-NO"/>
              <a:t>Klikk for å redigere tekststiler i malen</a:t>
            </a:r>
          </a:p>
        </p:txBody>
      </p:sp>
      <p:sp>
        <p:nvSpPr>
          <p:cNvPr id="6" name="Content Placeholder 5"/>
          <p:cNvSpPr>
            <a:spLocks noGrp="1"/>
          </p:cNvSpPr>
          <p:nvPr>
            <p:ph sz="quarter" idx="4"/>
          </p:nvPr>
        </p:nvSpPr>
        <p:spPr>
          <a:xfrm>
            <a:off x="3471863" y="4453467"/>
            <a:ext cx="2915543" cy="655037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pPr>
              <a:defRPr/>
            </a:pPr>
            <a:fld id="{697DEDDE-6BD2-4168-9F6C-EE514B1D40FB}" type="datetime1">
              <a:rPr lang="nb-NO" smtClean="0"/>
              <a:pPr>
                <a:defRPr/>
              </a:pPr>
              <a:t>31.10.2024</a:t>
            </a:fld>
            <a:endParaRPr lang="nb-NO"/>
          </a:p>
        </p:txBody>
      </p:sp>
      <p:sp>
        <p:nvSpPr>
          <p:cNvPr id="8" name="Footer Placeholder 7"/>
          <p:cNvSpPr>
            <a:spLocks noGrp="1"/>
          </p:cNvSpPr>
          <p:nvPr>
            <p:ph type="ftr" sz="quarter" idx="11"/>
          </p:nvPr>
        </p:nvSpPr>
        <p:spPr/>
        <p:txBody>
          <a:bodyPr/>
          <a:lstStyle/>
          <a:p>
            <a:pPr>
              <a:defRPr/>
            </a:pPr>
            <a:endParaRPr lang="nb-NO"/>
          </a:p>
        </p:txBody>
      </p:sp>
      <p:sp>
        <p:nvSpPr>
          <p:cNvPr id="9" name="Slide Number Placeholder 8"/>
          <p:cNvSpPr>
            <a:spLocks noGrp="1"/>
          </p:cNvSpPr>
          <p:nvPr>
            <p:ph type="sldNum" sz="quarter" idx="12"/>
          </p:nvPr>
        </p:nvSpPr>
        <p:spPr/>
        <p:txBody>
          <a:bodyPr/>
          <a:lstStyle/>
          <a:p>
            <a:pPr>
              <a:defRPr/>
            </a:pPr>
            <a:fld id="{FBE1E55B-11E7-4678-B72B-8AF7EDA70065}" type="slidenum">
              <a:rPr lang="nb-NO" smtClean="0"/>
              <a:pPr>
                <a:defRPr/>
              </a:pPr>
              <a:t>‹#›</a:t>
            </a:fld>
            <a:endParaRPr lang="nb-NO"/>
          </a:p>
        </p:txBody>
      </p:sp>
    </p:spTree>
    <p:extLst>
      <p:ext uri="{BB962C8B-B14F-4D97-AF65-F5344CB8AC3E}">
        <p14:creationId xmlns:p14="http://schemas.microsoft.com/office/powerpoint/2010/main" val="2602927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pPr>
              <a:defRPr/>
            </a:pPr>
            <a:fld id="{8B66D77D-4661-4D45-9BBC-81818BF4C2A3}" type="datetime1">
              <a:rPr lang="nb-NO" smtClean="0"/>
              <a:pPr>
                <a:defRPr/>
              </a:pPr>
              <a:t>31.10.2024</a:t>
            </a:fld>
            <a:endParaRPr lang="nb-NO"/>
          </a:p>
        </p:txBody>
      </p:sp>
      <p:sp>
        <p:nvSpPr>
          <p:cNvPr id="4" name="Footer Placeholder 3"/>
          <p:cNvSpPr>
            <a:spLocks noGrp="1"/>
          </p:cNvSpPr>
          <p:nvPr>
            <p:ph type="ftr" sz="quarter" idx="11"/>
          </p:nvPr>
        </p:nvSpPr>
        <p:spPr/>
        <p:txBody>
          <a:bodyPr/>
          <a:lstStyle/>
          <a:p>
            <a:pPr>
              <a:defRPr/>
            </a:pPr>
            <a:endParaRPr lang="nb-NO"/>
          </a:p>
        </p:txBody>
      </p:sp>
      <p:sp>
        <p:nvSpPr>
          <p:cNvPr id="5" name="Slide Number Placeholder 4"/>
          <p:cNvSpPr>
            <a:spLocks noGrp="1"/>
          </p:cNvSpPr>
          <p:nvPr>
            <p:ph type="sldNum" sz="quarter" idx="12"/>
          </p:nvPr>
        </p:nvSpPr>
        <p:spPr/>
        <p:txBody>
          <a:bodyPr/>
          <a:lstStyle/>
          <a:p>
            <a:pPr>
              <a:defRPr/>
            </a:pPr>
            <a:fld id="{2F151A69-C5B3-4C2E-A4CF-1DD3E881D787}" type="slidenum">
              <a:rPr lang="nb-NO" smtClean="0"/>
              <a:pPr>
                <a:defRPr/>
              </a:pPr>
              <a:t>‹#›</a:t>
            </a:fld>
            <a:endParaRPr lang="nb-NO"/>
          </a:p>
        </p:txBody>
      </p:sp>
    </p:spTree>
    <p:extLst>
      <p:ext uri="{BB962C8B-B14F-4D97-AF65-F5344CB8AC3E}">
        <p14:creationId xmlns:p14="http://schemas.microsoft.com/office/powerpoint/2010/main" val="1939962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EBDA99B-CFE5-47F0-8699-57B8C145FD36}" type="datetime1">
              <a:rPr lang="nb-NO" smtClean="0"/>
              <a:pPr>
                <a:defRPr/>
              </a:pPr>
              <a:t>31.10.2024</a:t>
            </a:fld>
            <a:endParaRPr lang="nb-NO"/>
          </a:p>
        </p:txBody>
      </p:sp>
      <p:sp>
        <p:nvSpPr>
          <p:cNvPr id="3" name="Footer Placeholder 2"/>
          <p:cNvSpPr>
            <a:spLocks noGrp="1"/>
          </p:cNvSpPr>
          <p:nvPr>
            <p:ph type="ftr" sz="quarter" idx="11"/>
          </p:nvPr>
        </p:nvSpPr>
        <p:spPr/>
        <p:txBody>
          <a:bodyPr/>
          <a:lstStyle/>
          <a:p>
            <a:pPr>
              <a:defRPr/>
            </a:pPr>
            <a:endParaRPr lang="nb-NO"/>
          </a:p>
        </p:txBody>
      </p:sp>
      <p:sp>
        <p:nvSpPr>
          <p:cNvPr id="4" name="Slide Number Placeholder 3"/>
          <p:cNvSpPr>
            <a:spLocks noGrp="1"/>
          </p:cNvSpPr>
          <p:nvPr>
            <p:ph type="sldNum" sz="quarter" idx="12"/>
          </p:nvPr>
        </p:nvSpPr>
        <p:spPr/>
        <p:txBody>
          <a:bodyPr/>
          <a:lstStyle/>
          <a:p>
            <a:pPr>
              <a:defRPr/>
            </a:pPr>
            <a:fld id="{5BF7A480-D617-4E6E-AF02-645790FF23F7}" type="slidenum">
              <a:rPr lang="nb-NO" smtClean="0"/>
              <a:pPr>
                <a:defRPr/>
              </a:pPr>
              <a:t>‹#›</a:t>
            </a:fld>
            <a:endParaRPr lang="nb-NO"/>
          </a:p>
        </p:txBody>
      </p:sp>
    </p:spTree>
    <p:extLst>
      <p:ext uri="{BB962C8B-B14F-4D97-AF65-F5344CB8AC3E}">
        <p14:creationId xmlns:p14="http://schemas.microsoft.com/office/powerpoint/2010/main" val="400287296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215"/>
            </a:lvl1pPr>
          </a:lstStyle>
          <a:p>
            <a:r>
              <a:rPr lang="nb-NO"/>
              <a:t>Klikk for å redigere tittelstil</a:t>
            </a:r>
            <a:endParaRPr lang="en-US"/>
          </a:p>
        </p:txBody>
      </p:sp>
      <p:sp>
        <p:nvSpPr>
          <p:cNvPr id="3" name="Content Placeholder 2"/>
          <p:cNvSpPr>
            <a:spLocks noGrp="1"/>
          </p:cNvSpPr>
          <p:nvPr>
            <p:ph idx="1"/>
          </p:nvPr>
        </p:nvSpPr>
        <p:spPr>
          <a:xfrm>
            <a:off x="2915543" y="1755427"/>
            <a:ext cx="3471863" cy="8664222"/>
          </a:xfrm>
        </p:spPr>
        <p:txBody>
          <a:bodyPr/>
          <a:lstStyle>
            <a:lvl1pPr>
              <a:defRPr sz="2215"/>
            </a:lvl1pPr>
            <a:lvl2pPr>
              <a:defRPr sz="1938"/>
            </a:lvl2pPr>
            <a:lvl3pPr>
              <a:defRPr sz="1662"/>
            </a:lvl3pPr>
            <a:lvl4pPr>
              <a:defRPr sz="1385"/>
            </a:lvl4pPr>
            <a:lvl5pPr>
              <a:defRPr sz="1385"/>
            </a:lvl5pPr>
            <a:lvl6pPr>
              <a:defRPr sz="1385"/>
            </a:lvl6pPr>
            <a:lvl7pPr>
              <a:defRPr sz="1385"/>
            </a:lvl7pPr>
            <a:lvl8pPr>
              <a:defRPr sz="1385"/>
            </a:lvl8pPr>
            <a:lvl9pPr>
              <a:defRPr sz="1385"/>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108"/>
            </a:lvl1pPr>
            <a:lvl2pPr marL="316520" indent="0">
              <a:buNone/>
              <a:defRPr sz="969"/>
            </a:lvl2pPr>
            <a:lvl3pPr marL="633039" indent="0">
              <a:buNone/>
              <a:defRPr sz="831"/>
            </a:lvl3pPr>
            <a:lvl4pPr marL="949559" indent="0">
              <a:buNone/>
              <a:defRPr sz="692"/>
            </a:lvl4pPr>
            <a:lvl5pPr marL="1266078" indent="0">
              <a:buNone/>
              <a:defRPr sz="692"/>
            </a:lvl5pPr>
            <a:lvl6pPr marL="1582598" indent="0">
              <a:buNone/>
              <a:defRPr sz="692"/>
            </a:lvl6pPr>
            <a:lvl7pPr marL="1899117" indent="0">
              <a:buNone/>
              <a:defRPr sz="692"/>
            </a:lvl7pPr>
            <a:lvl8pPr marL="2215637" indent="0">
              <a:buNone/>
              <a:defRPr sz="692"/>
            </a:lvl8pPr>
            <a:lvl9pPr marL="2532156" indent="0">
              <a:buNone/>
              <a:defRPr sz="692"/>
            </a:lvl9pPr>
          </a:lstStyle>
          <a:p>
            <a:pPr lvl="0"/>
            <a:r>
              <a:rPr lang="nb-NO"/>
              <a:t>Klikk for å redigere tekststiler i malen</a:t>
            </a:r>
          </a:p>
        </p:txBody>
      </p:sp>
      <p:sp>
        <p:nvSpPr>
          <p:cNvPr id="5" name="Date Placeholder 4"/>
          <p:cNvSpPr>
            <a:spLocks noGrp="1"/>
          </p:cNvSpPr>
          <p:nvPr>
            <p:ph type="dt" sz="half" idx="10"/>
          </p:nvPr>
        </p:nvSpPr>
        <p:spPr/>
        <p:txBody>
          <a:bodyPr/>
          <a:lstStyle/>
          <a:p>
            <a:pPr>
              <a:defRPr/>
            </a:pPr>
            <a:fld id="{F386F9E7-C27F-45F9-A8B8-09625072BFBA}" type="datetime1">
              <a:rPr lang="nb-NO" smtClean="0"/>
              <a:pPr>
                <a:defRPr/>
              </a:pPr>
              <a:t>31.10.2024</a:t>
            </a:fld>
            <a:endParaRPr lang="nb-NO"/>
          </a:p>
        </p:txBody>
      </p:sp>
      <p:sp>
        <p:nvSpPr>
          <p:cNvPr id="6" name="Footer Placeholder 5"/>
          <p:cNvSpPr>
            <a:spLocks noGrp="1"/>
          </p:cNvSpPr>
          <p:nvPr>
            <p:ph type="ftr" sz="quarter" idx="11"/>
          </p:nvPr>
        </p:nvSpPr>
        <p:spPr/>
        <p:txBody>
          <a:bodyPr/>
          <a:lstStyle/>
          <a:p>
            <a:pPr>
              <a:defRPr/>
            </a:pPr>
            <a:endParaRPr lang="nb-NO"/>
          </a:p>
        </p:txBody>
      </p:sp>
      <p:sp>
        <p:nvSpPr>
          <p:cNvPr id="7" name="Slide Number Placeholder 6"/>
          <p:cNvSpPr>
            <a:spLocks noGrp="1"/>
          </p:cNvSpPr>
          <p:nvPr>
            <p:ph type="sldNum" sz="quarter" idx="12"/>
          </p:nvPr>
        </p:nvSpPr>
        <p:spPr/>
        <p:txBody>
          <a:bodyPr/>
          <a:lstStyle/>
          <a:p>
            <a:pPr>
              <a:defRPr/>
            </a:pPr>
            <a:fld id="{34B0AF50-EC7B-4BB2-A880-53FF5795FF23}" type="slidenum">
              <a:rPr lang="nb-NO" smtClean="0"/>
              <a:pPr>
                <a:defRPr/>
              </a:pPr>
              <a:t>‹#›</a:t>
            </a:fld>
            <a:endParaRPr lang="nb-NO"/>
          </a:p>
        </p:txBody>
      </p:sp>
    </p:spTree>
    <p:extLst>
      <p:ext uri="{BB962C8B-B14F-4D97-AF65-F5344CB8AC3E}">
        <p14:creationId xmlns:p14="http://schemas.microsoft.com/office/powerpoint/2010/main" val="482112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215"/>
            </a:lvl1pPr>
          </a:lstStyle>
          <a:p>
            <a:r>
              <a:rPr lang="nb-NO"/>
              <a:t>Klikk for å redigere tittelstil</a:t>
            </a:r>
            <a:endParaRPr lang="en-US"/>
          </a:p>
        </p:txBody>
      </p:sp>
      <p:sp>
        <p:nvSpPr>
          <p:cNvPr id="3" name="Picture Placeholder 2"/>
          <p:cNvSpPr>
            <a:spLocks noGrp="1" noChangeAspect="1"/>
          </p:cNvSpPr>
          <p:nvPr>
            <p:ph type="pic" idx="1"/>
          </p:nvPr>
        </p:nvSpPr>
        <p:spPr>
          <a:xfrm>
            <a:off x="2915543" y="1755427"/>
            <a:ext cx="3471863" cy="8664222"/>
          </a:xfrm>
        </p:spPr>
        <p:txBody>
          <a:bodyPr anchor="t"/>
          <a:lstStyle>
            <a:lvl1pPr marL="0" indent="0">
              <a:buNone/>
              <a:defRPr sz="2215"/>
            </a:lvl1pPr>
            <a:lvl2pPr marL="316520" indent="0">
              <a:buNone/>
              <a:defRPr sz="1938"/>
            </a:lvl2pPr>
            <a:lvl3pPr marL="633039" indent="0">
              <a:buNone/>
              <a:defRPr sz="1662"/>
            </a:lvl3pPr>
            <a:lvl4pPr marL="949559" indent="0">
              <a:buNone/>
              <a:defRPr sz="1385"/>
            </a:lvl4pPr>
            <a:lvl5pPr marL="1266078" indent="0">
              <a:buNone/>
              <a:defRPr sz="1385"/>
            </a:lvl5pPr>
            <a:lvl6pPr marL="1582598" indent="0">
              <a:buNone/>
              <a:defRPr sz="1385"/>
            </a:lvl6pPr>
            <a:lvl7pPr marL="1899117" indent="0">
              <a:buNone/>
              <a:defRPr sz="1385"/>
            </a:lvl7pPr>
            <a:lvl8pPr marL="2215637" indent="0">
              <a:buNone/>
              <a:defRPr sz="1385"/>
            </a:lvl8pPr>
            <a:lvl9pPr marL="2532156" indent="0">
              <a:buNone/>
              <a:defRPr sz="1385"/>
            </a:lvl9pPr>
          </a:lstStyle>
          <a:p>
            <a:r>
              <a:rPr lang="nb-NO"/>
              <a:t>Klikk på ikonet for å legge til et bilde</a:t>
            </a:r>
            <a:endParaRPr lang="en-US"/>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108"/>
            </a:lvl1pPr>
            <a:lvl2pPr marL="316520" indent="0">
              <a:buNone/>
              <a:defRPr sz="969"/>
            </a:lvl2pPr>
            <a:lvl3pPr marL="633039" indent="0">
              <a:buNone/>
              <a:defRPr sz="831"/>
            </a:lvl3pPr>
            <a:lvl4pPr marL="949559" indent="0">
              <a:buNone/>
              <a:defRPr sz="692"/>
            </a:lvl4pPr>
            <a:lvl5pPr marL="1266078" indent="0">
              <a:buNone/>
              <a:defRPr sz="692"/>
            </a:lvl5pPr>
            <a:lvl6pPr marL="1582598" indent="0">
              <a:buNone/>
              <a:defRPr sz="692"/>
            </a:lvl6pPr>
            <a:lvl7pPr marL="1899117" indent="0">
              <a:buNone/>
              <a:defRPr sz="692"/>
            </a:lvl7pPr>
            <a:lvl8pPr marL="2215637" indent="0">
              <a:buNone/>
              <a:defRPr sz="692"/>
            </a:lvl8pPr>
            <a:lvl9pPr marL="2532156" indent="0">
              <a:buNone/>
              <a:defRPr sz="692"/>
            </a:lvl9pPr>
          </a:lstStyle>
          <a:p>
            <a:pPr lvl="0"/>
            <a:r>
              <a:rPr lang="nb-NO"/>
              <a:t>Klikk for å redigere tekststiler i malen</a:t>
            </a:r>
          </a:p>
        </p:txBody>
      </p:sp>
      <p:sp>
        <p:nvSpPr>
          <p:cNvPr id="5" name="Date Placeholder 4"/>
          <p:cNvSpPr>
            <a:spLocks noGrp="1"/>
          </p:cNvSpPr>
          <p:nvPr>
            <p:ph type="dt" sz="half" idx="10"/>
          </p:nvPr>
        </p:nvSpPr>
        <p:spPr/>
        <p:txBody>
          <a:bodyPr/>
          <a:lstStyle/>
          <a:p>
            <a:pPr>
              <a:defRPr/>
            </a:pPr>
            <a:fld id="{D255DC16-27EA-4B80-AF45-D59012E2EAFE}" type="datetime1">
              <a:rPr lang="nb-NO" smtClean="0"/>
              <a:pPr>
                <a:defRPr/>
              </a:pPr>
              <a:t>31.10.2024</a:t>
            </a:fld>
            <a:endParaRPr lang="nb-NO"/>
          </a:p>
        </p:txBody>
      </p:sp>
      <p:sp>
        <p:nvSpPr>
          <p:cNvPr id="6" name="Footer Placeholder 5"/>
          <p:cNvSpPr>
            <a:spLocks noGrp="1"/>
          </p:cNvSpPr>
          <p:nvPr>
            <p:ph type="ftr" sz="quarter" idx="11"/>
          </p:nvPr>
        </p:nvSpPr>
        <p:spPr/>
        <p:txBody>
          <a:bodyPr/>
          <a:lstStyle/>
          <a:p>
            <a:pPr>
              <a:defRPr/>
            </a:pPr>
            <a:endParaRPr lang="nb-NO"/>
          </a:p>
        </p:txBody>
      </p:sp>
      <p:sp>
        <p:nvSpPr>
          <p:cNvPr id="7" name="Slide Number Placeholder 6"/>
          <p:cNvSpPr>
            <a:spLocks noGrp="1"/>
          </p:cNvSpPr>
          <p:nvPr>
            <p:ph type="sldNum" sz="quarter" idx="12"/>
          </p:nvPr>
        </p:nvSpPr>
        <p:spPr/>
        <p:txBody>
          <a:bodyPr/>
          <a:lstStyle/>
          <a:p>
            <a:pPr>
              <a:defRPr/>
            </a:pPr>
            <a:fld id="{F3CA6D88-6D0E-47CD-85D9-D4DFFE3FB712}" type="slidenum">
              <a:rPr lang="nb-NO" smtClean="0"/>
              <a:pPr>
                <a:defRPr/>
              </a:pPr>
              <a:t>‹#›</a:t>
            </a:fld>
            <a:endParaRPr lang="nb-NO"/>
          </a:p>
        </p:txBody>
      </p:sp>
    </p:spTree>
    <p:extLst>
      <p:ext uri="{BB962C8B-B14F-4D97-AF65-F5344CB8AC3E}">
        <p14:creationId xmlns:p14="http://schemas.microsoft.com/office/powerpoint/2010/main" val="3934642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649116"/>
            <a:ext cx="5915025" cy="2356556"/>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471488" y="11300182"/>
            <a:ext cx="1543050" cy="649111"/>
          </a:xfrm>
          <a:prstGeom prst="rect">
            <a:avLst/>
          </a:prstGeom>
        </p:spPr>
        <p:txBody>
          <a:bodyPr vert="horz" lIns="91440" tIns="45720" rIns="91440" bIns="45720" rtlCol="0" anchor="ctr"/>
          <a:lstStyle>
            <a:lvl1pPr algn="l">
              <a:defRPr sz="831">
                <a:solidFill>
                  <a:schemeClr val="tx1">
                    <a:tint val="75000"/>
                  </a:schemeClr>
                </a:solidFill>
              </a:defRPr>
            </a:lvl1pPr>
          </a:lstStyle>
          <a:p>
            <a:pPr>
              <a:defRPr/>
            </a:pPr>
            <a:fld id="{2BEC9AC1-7794-47FB-AAC9-F34C51753B44}" type="datetime1">
              <a:rPr lang="nb-NO" smtClean="0"/>
              <a:pPr>
                <a:defRPr/>
              </a:pPr>
              <a:t>31.10.2024</a:t>
            </a:fld>
            <a:endParaRPr lang="nb-NO"/>
          </a:p>
        </p:txBody>
      </p:sp>
      <p:sp>
        <p:nvSpPr>
          <p:cNvPr id="5" name="Footer Placeholder 4"/>
          <p:cNvSpPr>
            <a:spLocks noGrp="1"/>
          </p:cNvSpPr>
          <p:nvPr>
            <p:ph type="ftr" sz="quarter" idx="3"/>
          </p:nvPr>
        </p:nvSpPr>
        <p:spPr>
          <a:xfrm>
            <a:off x="2271713" y="11300182"/>
            <a:ext cx="2314575" cy="649111"/>
          </a:xfrm>
          <a:prstGeom prst="rect">
            <a:avLst/>
          </a:prstGeom>
        </p:spPr>
        <p:txBody>
          <a:bodyPr vert="horz" lIns="91440" tIns="45720" rIns="91440" bIns="45720" rtlCol="0" anchor="ctr"/>
          <a:lstStyle>
            <a:lvl1pPr algn="ctr">
              <a:defRPr sz="831">
                <a:solidFill>
                  <a:schemeClr val="tx1">
                    <a:tint val="75000"/>
                  </a:schemeClr>
                </a:solidFill>
              </a:defRPr>
            </a:lvl1pPr>
          </a:lstStyle>
          <a:p>
            <a:pPr>
              <a:defRPr/>
            </a:pPr>
            <a:endParaRPr lang="nb-NO"/>
          </a:p>
        </p:txBody>
      </p:sp>
      <p:sp>
        <p:nvSpPr>
          <p:cNvPr id="6" name="Slide Number Placeholder 5"/>
          <p:cNvSpPr>
            <a:spLocks noGrp="1"/>
          </p:cNvSpPr>
          <p:nvPr>
            <p:ph type="sldNum" sz="quarter" idx="4"/>
          </p:nvPr>
        </p:nvSpPr>
        <p:spPr>
          <a:xfrm>
            <a:off x="4843463" y="11300182"/>
            <a:ext cx="1543050" cy="649111"/>
          </a:xfrm>
          <a:prstGeom prst="rect">
            <a:avLst/>
          </a:prstGeom>
        </p:spPr>
        <p:txBody>
          <a:bodyPr vert="horz" lIns="91440" tIns="45720" rIns="91440" bIns="45720" rtlCol="0" anchor="ctr"/>
          <a:lstStyle>
            <a:lvl1pPr algn="r">
              <a:defRPr sz="831">
                <a:solidFill>
                  <a:schemeClr val="tx1">
                    <a:tint val="75000"/>
                  </a:schemeClr>
                </a:solidFill>
              </a:defRPr>
            </a:lvl1pPr>
          </a:lstStyle>
          <a:p>
            <a:pPr>
              <a:defRPr/>
            </a:pPr>
            <a:fld id="{6FC601C2-9806-4CA8-B80C-617E8E24141C}" type="slidenum">
              <a:rPr lang="nb-NO" smtClean="0"/>
              <a:pPr>
                <a:defRPr/>
              </a:pPr>
              <a:t>‹#›</a:t>
            </a:fld>
            <a:endParaRPr lang="nb-NO"/>
          </a:p>
        </p:txBody>
      </p:sp>
    </p:spTree>
    <p:extLst>
      <p:ext uri="{BB962C8B-B14F-4D97-AF65-F5344CB8AC3E}">
        <p14:creationId xmlns:p14="http://schemas.microsoft.com/office/powerpoint/2010/main" val="172711457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33039" rtl="0" eaLnBrk="1" latinLnBrk="0" hangingPunct="1">
        <a:lnSpc>
          <a:spcPct val="90000"/>
        </a:lnSpc>
        <a:spcBef>
          <a:spcPct val="0"/>
        </a:spcBef>
        <a:buNone/>
        <a:defRPr sz="3046" kern="1200">
          <a:solidFill>
            <a:schemeClr val="tx1"/>
          </a:solidFill>
          <a:latin typeface="+mj-lt"/>
          <a:ea typeface="+mj-ea"/>
          <a:cs typeface="+mj-cs"/>
        </a:defRPr>
      </a:lvl1pPr>
    </p:titleStyle>
    <p:bodyStyle>
      <a:lvl1pPr marL="158260" indent="-158260" algn="l" defTabSz="633039" rtl="0" eaLnBrk="1" latinLnBrk="0" hangingPunct="1">
        <a:lnSpc>
          <a:spcPct val="90000"/>
        </a:lnSpc>
        <a:spcBef>
          <a:spcPts val="692"/>
        </a:spcBef>
        <a:buFont typeface="Arial" panose="020B0604020202020204" pitchFamily="34" charset="0"/>
        <a:buChar char="•"/>
        <a:defRPr sz="1938" kern="1200">
          <a:solidFill>
            <a:schemeClr val="tx1"/>
          </a:solidFill>
          <a:latin typeface="+mn-lt"/>
          <a:ea typeface="+mn-ea"/>
          <a:cs typeface="+mn-cs"/>
        </a:defRPr>
      </a:lvl1pPr>
      <a:lvl2pPr marL="474779" indent="-158260" algn="l" defTabSz="633039" rtl="0" eaLnBrk="1" latinLnBrk="0" hangingPunct="1">
        <a:lnSpc>
          <a:spcPct val="90000"/>
        </a:lnSpc>
        <a:spcBef>
          <a:spcPts val="346"/>
        </a:spcBef>
        <a:buFont typeface="Arial" panose="020B0604020202020204" pitchFamily="34" charset="0"/>
        <a:buChar char="•"/>
        <a:defRPr sz="1662" kern="1200">
          <a:solidFill>
            <a:schemeClr val="tx1"/>
          </a:solidFill>
          <a:latin typeface="+mn-lt"/>
          <a:ea typeface="+mn-ea"/>
          <a:cs typeface="+mn-cs"/>
        </a:defRPr>
      </a:lvl2pPr>
      <a:lvl3pPr marL="791299" indent="-158260" algn="l" defTabSz="633039" rtl="0" eaLnBrk="1" latinLnBrk="0" hangingPunct="1">
        <a:lnSpc>
          <a:spcPct val="90000"/>
        </a:lnSpc>
        <a:spcBef>
          <a:spcPts val="346"/>
        </a:spcBef>
        <a:buFont typeface="Arial" panose="020B0604020202020204" pitchFamily="34" charset="0"/>
        <a:buChar char="•"/>
        <a:defRPr sz="1385" kern="1200">
          <a:solidFill>
            <a:schemeClr val="tx1"/>
          </a:solidFill>
          <a:latin typeface="+mn-lt"/>
          <a:ea typeface="+mn-ea"/>
          <a:cs typeface="+mn-cs"/>
        </a:defRPr>
      </a:lvl3pPr>
      <a:lvl4pPr marL="1107818" indent="-158260" algn="l" defTabSz="633039"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4pPr>
      <a:lvl5pPr marL="1424338" indent="-158260" algn="l" defTabSz="633039"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5pPr>
      <a:lvl6pPr marL="1740858" indent="-158260" algn="l" defTabSz="633039"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6pPr>
      <a:lvl7pPr marL="2057377" indent="-158260" algn="l" defTabSz="633039"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7pPr>
      <a:lvl8pPr marL="2373897" indent="-158260" algn="l" defTabSz="633039"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8pPr>
      <a:lvl9pPr marL="2690416" indent="-158260" algn="l" defTabSz="633039"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9pPr>
    </p:bodyStyle>
    <p:otherStyle>
      <a:defPPr>
        <a:defRPr lang="en-US"/>
      </a:defPPr>
      <a:lvl1pPr marL="0" algn="l" defTabSz="633039" rtl="0" eaLnBrk="1" latinLnBrk="0" hangingPunct="1">
        <a:defRPr sz="1246" kern="1200">
          <a:solidFill>
            <a:schemeClr val="tx1"/>
          </a:solidFill>
          <a:latin typeface="+mn-lt"/>
          <a:ea typeface="+mn-ea"/>
          <a:cs typeface="+mn-cs"/>
        </a:defRPr>
      </a:lvl1pPr>
      <a:lvl2pPr marL="316520" algn="l" defTabSz="633039" rtl="0" eaLnBrk="1" latinLnBrk="0" hangingPunct="1">
        <a:defRPr sz="1246" kern="1200">
          <a:solidFill>
            <a:schemeClr val="tx1"/>
          </a:solidFill>
          <a:latin typeface="+mn-lt"/>
          <a:ea typeface="+mn-ea"/>
          <a:cs typeface="+mn-cs"/>
        </a:defRPr>
      </a:lvl2pPr>
      <a:lvl3pPr marL="633039" algn="l" defTabSz="633039" rtl="0" eaLnBrk="1" latinLnBrk="0" hangingPunct="1">
        <a:defRPr sz="1246" kern="1200">
          <a:solidFill>
            <a:schemeClr val="tx1"/>
          </a:solidFill>
          <a:latin typeface="+mn-lt"/>
          <a:ea typeface="+mn-ea"/>
          <a:cs typeface="+mn-cs"/>
        </a:defRPr>
      </a:lvl3pPr>
      <a:lvl4pPr marL="949559" algn="l" defTabSz="633039" rtl="0" eaLnBrk="1" latinLnBrk="0" hangingPunct="1">
        <a:defRPr sz="1246" kern="1200">
          <a:solidFill>
            <a:schemeClr val="tx1"/>
          </a:solidFill>
          <a:latin typeface="+mn-lt"/>
          <a:ea typeface="+mn-ea"/>
          <a:cs typeface="+mn-cs"/>
        </a:defRPr>
      </a:lvl4pPr>
      <a:lvl5pPr marL="1266078" algn="l" defTabSz="633039" rtl="0" eaLnBrk="1" latinLnBrk="0" hangingPunct="1">
        <a:defRPr sz="1246" kern="1200">
          <a:solidFill>
            <a:schemeClr val="tx1"/>
          </a:solidFill>
          <a:latin typeface="+mn-lt"/>
          <a:ea typeface="+mn-ea"/>
          <a:cs typeface="+mn-cs"/>
        </a:defRPr>
      </a:lvl5pPr>
      <a:lvl6pPr marL="1582598" algn="l" defTabSz="633039" rtl="0" eaLnBrk="1" latinLnBrk="0" hangingPunct="1">
        <a:defRPr sz="1246" kern="1200">
          <a:solidFill>
            <a:schemeClr val="tx1"/>
          </a:solidFill>
          <a:latin typeface="+mn-lt"/>
          <a:ea typeface="+mn-ea"/>
          <a:cs typeface="+mn-cs"/>
        </a:defRPr>
      </a:lvl6pPr>
      <a:lvl7pPr marL="1899117" algn="l" defTabSz="633039" rtl="0" eaLnBrk="1" latinLnBrk="0" hangingPunct="1">
        <a:defRPr sz="1246" kern="1200">
          <a:solidFill>
            <a:schemeClr val="tx1"/>
          </a:solidFill>
          <a:latin typeface="+mn-lt"/>
          <a:ea typeface="+mn-ea"/>
          <a:cs typeface="+mn-cs"/>
        </a:defRPr>
      </a:lvl7pPr>
      <a:lvl8pPr marL="2215637" algn="l" defTabSz="633039" rtl="0" eaLnBrk="1" latinLnBrk="0" hangingPunct="1">
        <a:defRPr sz="1246" kern="1200">
          <a:solidFill>
            <a:schemeClr val="tx1"/>
          </a:solidFill>
          <a:latin typeface="+mn-lt"/>
          <a:ea typeface="+mn-ea"/>
          <a:cs typeface="+mn-cs"/>
        </a:defRPr>
      </a:lvl8pPr>
      <a:lvl9pPr marL="2532156" algn="l" defTabSz="633039" rtl="0" eaLnBrk="1" latinLnBrk="0" hangingPunct="1">
        <a:defRPr sz="12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4.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2.wmf"/><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grundlararstudenten.com/2017/10/25/fn-dagen-vad-ar-fn/"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gif"/><Relationship Id="rId7" Type="http://schemas.openxmlformats.org/officeDocument/2006/relationships/hyperlink" Target="https://pixabay.com/no/hjerte-r%C3%B8d-kj%C3%A6rlighet-symbolet-1990638/"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gif"/></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39.png"/><Relationship Id="rId5" Type="http://schemas.openxmlformats.org/officeDocument/2006/relationships/image" Target="../media/image35.png"/><Relationship Id="rId15" Type="http://schemas.microsoft.com/office/2007/relationships/hdphoto" Target="../media/hdphoto6.wdp"/><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hyperlink" Target="https://openclipart.org/detail/173682/fourth-sunday-of-advent" TargetMode="External"/><Relationship Id="rId1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hyperlink" Target="https://thebyronicman.com/2012/05/06/that-really-pushes-my-buttons/" TargetMode="External"/><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www.bing.com/images/search?q=bilde+av+barn+som+leser&amp;id=337408C90A28D36EBBBC76B799076A8F2D46FCC2&amp;FORM=IQFRBA" TargetMode="External"/><Relationship Id="rId5" Type="http://schemas.openxmlformats.org/officeDocument/2006/relationships/image" Target="../media/image49.png"/><Relationship Id="rId10" Type="http://schemas.openxmlformats.org/officeDocument/2006/relationships/image" Target="../media/image43.png"/><Relationship Id="rId4" Type="http://schemas.openxmlformats.org/officeDocument/2006/relationships/image" Target="../media/image48.pn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9.gif"/><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wmf"/></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0.gif"/><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4.pn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hyperlink" Target="https://pixabay.com/en/cartoon-green-happy-tree-1296497/"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67.png"/><Relationship Id="rId10" Type="http://schemas.openxmlformats.org/officeDocument/2006/relationships/image" Target="../media/image49.png"/><Relationship Id="rId4" Type="http://schemas.openxmlformats.org/officeDocument/2006/relationships/image" Target="../media/image66.png"/><Relationship Id="rId9"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3.jpeg"/><Relationship Id="rId3" Type="http://schemas.openxmlformats.org/officeDocument/2006/relationships/image" Target="../media/image65.png"/><Relationship Id="rId7" Type="http://schemas.openxmlformats.org/officeDocument/2006/relationships/image" Target="../media/image79.png"/><Relationship Id="rId12" Type="http://schemas.openxmlformats.org/officeDocument/2006/relationships/hyperlink" Target="https://ru.wikipedia.org/wiki/%D0%90%D0%BB%D1%8F%D1%81%D0%BA%D0%B0_(%D0%BF%D0%BE%D1%80%D0%BE%D0%B4%D0%B0_%D0%BA%D1%80%D0%BE%D0%BB%D0%B8%D0%BA%D0%BE%D0%B2)"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2.jpeg"/><Relationship Id="rId5" Type="http://schemas.openxmlformats.org/officeDocument/2006/relationships/image" Target="../media/image77.png"/><Relationship Id="rId15" Type="http://schemas.openxmlformats.org/officeDocument/2006/relationships/image" Target="../media/image84.png"/><Relationship Id="rId10" Type="http://schemas.openxmlformats.org/officeDocument/2006/relationships/hyperlink" Target="https://pixabay.com/no/h%C3%B8ner-kylling-verpeh%C3%B8ner-rousse-2632944/" TargetMode="External"/><Relationship Id="rId4" Type="http://schemas.openxmlformats.org/officeDocument/2006/relationships/image" Target="../media/image76.png"/><Relationship Id="rId9" Type="http://schemas.openxmlformats.org/officeDocument/2006/relationships/image" Target="../media/image81.jpeg"/><Relationship Id="rId14" Type="http://schemas.openxmlformats.org/officeDocument/2006/relationships/hyperlink" Target="https://www.pexels.com/hu-hu/foto/45910/"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mailto:eigar@trollbarnehagane.no" TargetMode="External"/><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hyperlink" Target="mailto:kontor@trollbarnehagane.no" TargetMode="Externa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2.wmf"/><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hyperlink" Target="mailto:tusseladden@troll-lia.no" TargetMode="External"/><Relationship Id="rId13" Type="http://schemas.openxmlformats.org/officeDocument/2006/relationships/image" Target="../media/image15.png"/><Relationship Id="rId3" Type="http://schemas.openxmlformats.org/officeDocument/2006/relationships/hyperlink" Target="mailto:kontor@trollbarnehagane.no" TargetMode="External"/><Relationship Id="rId7" Type="http://schemas.openxmlformats.org/officeDocument/2006/relationships/hyperlink" Target="mailto:flyndrefant@troll-myra.no" TargetMode="External"/><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mailto:havhesten@troll-myra.no" TargetMode="External"/><Relationship Id="rId11" Type="http://schemas.openxmlformats.org/officeDocument/2006/relationships/hyperlink" Target="mailto:trollskatten@troll-lia.no" TargetMode="External"/><Relationship Id="rId5" Type="http://schemas.openxmlformats.org/officeDocument/2006/relationships/hyperlink" Target="mailto:sjostjerna@troll-myra.no" TargetMode="External"/><Relationship Id="rId15" Type="http://schemas.microsoft.com/office/2007/relationships/hdphoto" Target="../media/hdphoto4.wdp"/><Relationship Id="rId10" Type="http://schemas.openxmlformats.org/officeDocument/2006/relationships/hyperlink" Target="mailto:lurvelegg@troll-lia.no" TargetMode="External"/><Relationship Id="rId4" Type="http://schemas.openxmlformats.org/officeDocument/2006/relationships/hyperlink" Target="mailto:krabbekroken@troll-myra.no" TargetMode="External"/><Relationship Id="rId9" Type="http://schemas.openxmlformats.org/officeDocument/2006/relationships/hyperlink" Target="mailto:bukkanebruse@troll-lia.no" TargetMode="External"/><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11.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pic>
        <p:nvPicPr>
          <p:cNvPr id="2051" name="Bilete 2">
            <a:extLst>
              <a:ext uri="{FF2B5EF4-FFF2-40B4-BE49-F238E27FC236}">
                <a16:creationId xmlns:a16="http://schemas.microsoft.com/office/drawing/2014/main" id="{D3EF8F70-43B3-412A-99AD-2C8EE56D2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009" y="8461014"/>
            <a:ext cx="2184400"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Bilete 3">
            <a:extLst>
              <a:ext uri="{FF2B5EF4-FFF2-40B4-BE49-F238E27FC236}">
                <a16:creationId xmlns:a16="http://schemas.microsoft.com/office/drawing/2014/main" id="{65E2CCF0-2C6D-49EE-8104-AE5CEF6757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8593" y="8642154"/>
            <a:ext cx="2133600"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nkjeboble: Sky 6">
            <a:extLst>
              <a:ext uri="{FF2B5EF4-FFF2-40B4-BE49-F238E27FC236}">
                <a16:creationId xmlns:a16="http://schemas.microsoft.com/office/drawing/2014/main" id="{586D9C40-0F9D-4C80-80C5-25AEAB704007}"/>
              </a:ext>
            </a:extLst>
          </p:cNvPr>
          <p:cNvSpPr>
            <a:spLocks/>
          </p:cNvSpPr>
          <p:nvPr/>
        </p:nvSpPr>
        <p:spPr bwMode="auto">
          <a:xfrm rot="1090414" flipH="1">
            <a:off x="3599348" y="6614313"/>
            <a:ext cx="2856702" cy="1971793"/>
          </a:xfrm>
          <a:custGeom>
            <a:avLst/>
            <a:gdLst>
              <a:gd name="T0" fmla="*/ 1410947 w 21600"/>
              <a:gd name="T1" fmla="*/ 0 h 21600"/>
              <a:gd name="T2" fmla="*/ 2821893 w 21600"/>
              <a:gd name="T3" fmla="*/ 872068 h 21600"/>
              <a:gd name="T4" fmla="*/ 1410947 w 21600"/>
              <a:gd name="T5" fmla="*/ 1744135 h 21600"/>
              <a:gd name="T6" fmla="*/ 0 w 21600"/>
              <a:gd name="T7" fmla="*/ 872068 h 21600"/>
              <a:gd name="T8" fmla="*/ 0 w 21600"/>
              <a:gd name="T9" fmla="*/ 872068 h 21600"/>
              <a:gd name="T10" fmla="*/ 1410947 w 21600"/>
              <a:gd name="T11" fmla="*/ 1744135 h 21600"/>
              <a:gd name="T12" fmla="*/ 2821893 w 21600"/>
              <a:gd name="T13" fmla="*/ 872068 h 21600"/>
              <a:gd name="T14" fmla="*/ 1410947 w 21600"/>
              <a:gd name="T15" fmla="*/ 0 h 21600"/>
              <a:gd name="T16" fmla="*/ 823052 w 21600"/>
              <a:gd name="T17" fmla="*/ 1962152 h 21600"/>
              <a:gd name="T18" fmla="*/ 17694720 60000 65536"/>
              <a:gd name="T19" fmla="*/ 0 60000 65536"/>
              <a:gd name="T20" fmla="*/ 5898240 60000 65536"/>
              <a:gd name="T21" fmla="*/ 11796480 60000 65536"/>
              <a:gd name="T22" fmla="*/ 11796480 60000 65536"/>
              <a:gd name="T23" fmla="*/ 5898240 60000 65536"/>
              <a:gd name="T24" fmla="*/ 0 60000 65536"/>
              <a:gd name="T25" fmla="*/ 17694720 60000 65536"/>
              <a:gd name="T26" fmla="*/ 5898240 60000 65536"/>
              <a:gd name="T27" fmla="*/ 3000 w 21600"/>
              <a:gd name="T28" fmla="*/ 3320 h 21600"/>
              <a:gd name="T29" fmla="*/ 17110 w 21600"/>
              <a:gd name="T30" fmla="*/ 1733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930" y="7160"/>
                </a:moveTo>
                <a:cubicBezTo>
                  <a:pt x="1530" y="4490"/>
                  <a:pt x="3400" y="1970"/>
                  <a:pt x="5270" y="1970"/>
                </a:cubicBezTo>
                <a:cubicBezTo>
                  <a:pt x="5860" y="1950"/>
                  <a:pt x="6470" y="2210"/>
                  <a:pt x="6970" y="2600"/>
                </a:cubicBezTo>
                <a:cubicBezTo>
                  <a:pt x="7450" y="1390"/>
                  <a:pt x="8340" y="650"/>
                  <a:pt x="9340" y="650"/>
                </a:cubicBezTo>
                <a:cubicBezTo>
                  <a:pt x="10004" y="690"/>
                  <a:pt x="10710" y="1050"/>
                  <a:pt x="11210" y="1700"/>
                </a:cubicBezTo>
                <a:cubicBezTo>
                  <a:pt x="11570" y="630"/>
                  <a:pt x="12330" y="0"/>
                  <a:pt x="13150" y="0"/>
                </a:cubicBezTo>
                <a:cubicBezTo>
                  <a:pt x="13840" y="0"/>
                  <a:pt x="14470" y="460"/>
                  <a:pt x="14870" y="1160"/>
                </a:cubicBezTo>
                <a:cubicBezTo>
                  <a:pt x="15330" y="440"/>
                  <a:pt x="16020" y="0"/>
                  <a:pt x="16740" y="0"/>
                </a:cubicBezTo>
                <a:cubicBezTo>
                  <a:pt x="17910" y="0"/>
                  <a:pt x="18900" y="1130"/>
                  <a:pt x="19110" y="2710"/>
                </a:cubicBezTo>
                <a:cubicBezTo>
                  <a:pt x="20240" y="3150"/>
                  <a:pt x="21060" y="4580"/>
                  <a:pt x="21060" y="6220"/>
                </a:cubicBezTo>
                <a:cubicBezTo>
                  <a:pt x="21060" y="6720"/>
                  <a:pt x="21000" y="7200"/>
                  <a:pt x="20830" y="7660"/>
                </a:cubicBezTo>
                <a:cubicBezTo>
                  <a:pt x="21310" y="8460"/>
                  <a:pt x="21600" y="9450"/>
                  <a:pt x="21600" y="10460"/>
                </a:cubicBezTo>
                <a:cubicBezTo>
                  <a:pt x="21600" y="12750"/>
                  <a:pt x="20310" y="14680"/>
                  <a:pt x="18650" y="15010"/>
                </a:cubicBezTo>
                <a:cubicBezTo>
                  <a:pt x="18650" y="17200"/>
                  <a:pt x="17370" y="18920"/>
                  <a:pt x="15770" y="18920"/>
                </a:cubicBezTo>
                <a:cubicBezTo>
                  <a:pt x="15220" y="18920"/>
                  <a:pt x="14700" y="18710"/>
                  <a:pt x="14240" y="18310"/>
                </a:cubicBezTo>
                <a:cubicBezTo>
                  <a:pt x="13820" y="20240"/>
                  <a:pt x="12490" y="21600"/>
                  <a:pt x="11000" y="21600"/>
                </a:cubicBezTo>
                <a:cubicBezTo>
                  <a:pt x="9890" y="21600"/>
                  <a:pt x="8840" y="20790"/>
                  <a:pt x="8210" y="19510"/>
                </a:cubicBezTo>
                <a:cubicBezTo>
                  <a:pt x="7620" y="20000"/>
                  <a:pt x="7930" y="20290"/>
                  <a:pt x="6240" y="20290"/>
                </a:cubicBezTo>
                <a:cubicBezTo>
                  <a:pt x="4850" y="20290"/>
                  <a:pt x="3570" y="19280"/>
                  <a:pt x="2900" y="17640"/>
                </a:cubicBezTo>
                <a:cubicBezTo>
                  <a:pt x="1300" y="17600"/>
                  <a:pt x="480" y="16300"/>
                  <a:pt x="480" y="14660"/>
                </a:cubicBezTo>
                <a:cubicBezTo>
                  <a:pt x="480" y="13900"/>
                  <a:pt x="690" y="13210"/>
                  <a:pt x="1070" y="12640"/>
                </a:cubicBezTo>
                <a:cubicBezTo>
                  <a:pt x="380" y="12160"/>
                  <a:pt x="0" y="11210"/>
                  <a:pt x="0" y="10120"/>
                </a:cubicBezTo>
                <a:cubicBezTo>
                  <a:pt x="0" y="8590"/>
                  <a:pt x="840" y="7330"/>
                  <a:pt x="1930" y="7160"/>
                </a:cubicBezTo>
                <a:close/>
              </a:path>
              <a:path w="21600" h="21600" fill="none">
                <a:moveTo>
                  <a:pt x="1930" y="7160"/>
                </a:moveTo>
                <a:cubicBezTo>
                  <a:pt x="1950" y="7410"/>
                  <a:pt x="2040" y="7690"/>
                  <a:pt x="2090" y="7920"/>
                </a:cubicBezTo>
              </a:path>
              <a:path w="21600" h="21600" fill="none">
                <a:moveTo>
                  <a:pt x="6970" y="2600"/>
                </a:moveTo>
                <a:cubicBezTo>
                  <a:pt x="7200" y="2790"/>
                  <a:pt x="7480" y="3050"/>
                  <a:pt x="7670" y="3310"/>
                </a:cubicBezTo>
              </a:path>
              <a:path w="21600" h="21600" fill="none">
                <a:moveTo>
                  <a:pt x="11210" y="1700"/>
                </a:moveTo>
                <a:cubicBezTo>
                  <a:pt x="11130" y="1910"/>
                  <a:pt x="11080" y="2160"/>
                  <a:pt x="11030" y="2400"/>
                </a:cubicBezTo>
              </a:path>
              <a:path w="21600" h="21600" fill="none">
                <a:moveTo>
                  <a:pt x="14870" y="1160"/>
                </a:moveTo>
                <a:cubicBezTo>
                  <a:pt x="14720" y="1400"/>
                  <a:pt x="14640" y="1720"/>
                  <a:pt x="14540" y="2010"/>
                </a:cubicBezTo>
              </a:path>
              <a:path w="21600" h="21600" fill="none">
                <a:moveTo>
                  <a:pt x="19110" y="2710"/>
                </a:moveTo>
                <a:cubicBezTo>
                  <a:pt x="19130" y="2890"/>
                  <a:pt x="19230" y="3290"/>
                  <a:pt x="19190" y="3380"/>
                </a:cubicBezTo>
              </a:path>
              <a:path w="21600" h="21600" fill="none">
                <a:moveTo>
                  <a:pt x="20830" y="7660"/>
                </a:moveTo>
                <a:cubicBezTo>
                  <a:pt x="20660" y="8170"/>
                  <a:pt x="20430" y="8620"/>
                  <a:pt x="20110" y="8990"/>
                </a:cubicBezTo>
              </a:path>
              <a:path w="21600" h="21600" fill="none">
                <a:moveTo>
                  <a:pt x="18660" y="15010"/>
                </a:moveTo>
                <a:cubicBezTo>
                  <a:pt x="18740" y="14200"/>
                  <a:pt x="18280" y="12200"/>
                  <a:pt x="17000" y="11450"/>
                </a:cubicBezTo>
              </a:path>
              <a:path w="21600" h="21600" fill="none">
                <a:moveTo>
                  <a:pt x="14240" y="18310"/>
                </a:moveTo>
                <a:cubicBezTo>
                  <a:pt x="14320" y="17980"/>
                  <a:pt x="14350" y="17680"/>
                  <a:pt x="14370" y="17360"/>
                </a:cubicBezTo>
              </a:path>
              <a:path w="21600" h="21600" fill="none">
                <a:moveTo>
                  <a:pt x="8220" y="19510"/>
                </a:moveTo>
                <a:cubicBezTo>
                  <a:pt x="8060" y="19250"/>
                  <a:pt x="7960" y="18950"/>
                  <a:pt x="7860" y="18640"/>
                </a:cubicBezTo>
              </a:path>
              <a:path w="21600" h="21600" fill="none">
                <a:moveTo>
                  <a:pt x="2900" y="17640"/>
                </a:moveTo>
                <a:cubicBezTo>
                  <a:pt x="3090" y="17600"/>
                  <a:pt x="3280" y="17540"/>
                  <a:pt x="3460" y="17450"/>
                </a:cubicBezTo>
              </a:path>
              <a:path w="21600" h="21600" fill="none">
                <a:moveTo>
                  <a:pt x="1070" y="12640"/>
                </a:moveTo>
                <a:cubicBezTo>
                  <a:pt x="1400" y="12900"/>
                  <a:pt x="1780" y="13130"/>
                  <a:pt x="2330" y="13040"/>
                </a:cubicBezTo>
              </a:path>
              <a:path w="21600" h="21600">
                <a:moveTo>
                  <a:pt x="7308" y="19477"/>
                </a:moveTo>
                <a:lnTo>
                  <a:pt x="7308" y="19477"/>
                </a:lnTo>
                <a:cubicBezTo>
                  <a:pt x="6313" y="19477"/>
                  <a:pt x="5508" y="20282"/>
                  <a:pt x="5508" y="21277"/>
                </a:cubicBezTo>
                <a:cubicBezTo>
                  <a:pt x="5508" y="22271"/>
                  <a:pt x="6313" y="23077"/>
                  <a:pt x="7308" y="23077"/>
                </a:cubicBezTo>
                <a:cubicBezTo>
                  <a:pt x="8302" y="23077"/>
                  <a:pt x="9108" y="22271"/>
                  <a:pt x="9108" y="21277"/>
                </a:cubicBezTo>
                <a:cubicBezTo>
                  <a:pt x="9108" y="20282"/>
                  <a:pt x="8302" y="19477"/>
                  <a:pt x="7308" y="19477"/>
                </a:cubicBezTo>
                <a:close/>
              </a:path>
              <a:path w="21600" h="21600">
                <a:moveTo>
                  <a:pt x="6662" y="22015"/>
                </a:moveTo>
                <a:lnTo>
                  <a:pt x="6662" y="22015"/>
                </a:lnTo>
                <a:cubicBezTo>
                  <a:pt x="5999" y="22015"/>
                  <a:pt x="5462" y="22552"/>
                  <a:pt x="5462" y="23215"/>
                </a:cubicBezTo>
                <a:cubicBezTo>
                  <a:pt x="5462" y="23877"/>
                  <a:pt x="5999" y="24415"/>
                  <a:pt x="6662" y="24415"/>
                </a:cubicBezTo>
                <a:cubicBezTo>
                  <a:pt x="7324" y="24415"/>
                  <a:pt x="7862" y="23877"/>
                  <a:pt x="7862" y="23215"/>
                </a:cubicBezTo>
                <a:cubicBezTo>
                  <a:pt x="7862" y="22552"/>
                  <a:pt x="7324" y="22015"/>
                  <a:pt x="6662" y="22015"/>
                </a:cubicBezTo>
                <a:close/>
              </a:path>
              <a:path w="21600" h="21600">
                <a:moveTo>
                  <a:pt x="6300" y="23600"/>
                </a:moveTo>
                <a:lnTo>
                  <a:pt x="6300" y="23600"/>
                </a:lnTo>
                <a:cubicBezTo>
                  <a:pt x="5913" y="23600"/>
                  <a:pt x="5600" y="23913"/>
                  <a:pt x="5600" y="24300"/>
                </a:cubicBezTo>
                <a:cubicBezTo>
                  <a:pt x="5600" y="24686"/>
                  <a:pt x="5913" y="25000"/>
                  <a:pt x="6300" y="25000"/>
                </a:cubicBezTo>
                <a:cubicBezTo>
                  <a:pt x="6686" y="25000"/>
                  <a:pt x="7000" y="24686"/>
                  <a:pt x="7000" y="24300"/>
                </a:cubicBezTo>
                <a:cubicBezTo>
                  <a:pt x="7000" y="23913"/>
                  <a:pt x="6686" y="23600"/>
                  <a:pt x="6300" y="23600"/>
                </a:cubicBezTo>
                <a:close/>
              </a:path>
            </a:pathLst>
          </a:custGeom>
          <a:solidFill>
            <a:srgbClr val="FFFFFF"/>
          </a:solidFill>
          <a:ln w="28575">
            <a:solidFill>
              <a:schemeClr val="accent6">
                <a:lumMod val="50000"/>
              </a:schemeClr>
            </a:solidFill>
            <a:miter lim="800000"/>
            <a:headEnd/>
            <a:tailEnd/>
          </a:ln>
        </p:spPr>
        <p:txBody>
          <a:bodyPr lIns="91440" tIns="45720" rIns="91440" bIns="4572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nn-NO" altLang="nb-NO" sz="1400" b="1" i="1">
                <a:solidFill>
                  <a:srgbClr val="000000"/>
                </a:solidFill>
                <a:latin typeface="Century Gothic"/>
              </a:rPr>
              <a:t>Motto:</a:t>
            </a:r>
            <a:endParaRPr lang="nn-NO" altLang="nb-NO" sz="1400" b="1" i="1">
              <a:solidFill>
                <a:srgbClr val="000000"/>
              </a:solidFill>
              <a:latin typeface="Century Gothic" panose="020B0502020202020204" pitchFamily="34" charset="0"/>
            </a:endParaRPr>
          </a:p>
          <a:p>
            <a:pPr eaLnBrk="1" hangingPunct="1"/>
            <a:r>
              <a:rPr lang="nn-NO" altLang="nb-NO" sz="1400" b="1" i="1">
                <a:solidFill>
                  <a:srgbClr val="387C3B"/>
                </a:solidFill>
                <a:latin typeface="Century Gothic"/>
              </a:rPr>
              <a:t>Ut på tur, aldri sur. Vi tek vare på kvarandre, dyr og natur</a:t>
            </a:r>
            <a:endParaRPr lang="nb-NO" altLang="nb-NO" sz="1400" b="1" i="1">
              <a:solidFill>
                <a:srgbClr val="387C3B"/>
              </a:solidFill>
              <a:latin typeface="Century Gothic"/>
            </a:endParaRPr>
          </a:p>
        </p:txBody>
      </p:sp>
      <p:sp>
        <p:nvSpPr>
          <p:cNvPr id="2053" name="Tenkjeboble: Sky 5">
            <a:extLst>
              <a:ext uri="{FF2B5EF4-FFF2-40B4-BE49-F238E27FC236}">
                <a16:creationId xmlns:a16="http://schemas.microsoft.com/office/drawing/2014/main" id="{726C325E-34A3-4AC8-BF3E-F4D127D5DB99}"/>
              </a:ext>
            </a:extLst>
          </p:cNvPr>
          <p:cNvSpPr>
            <a:spLocks/>
          </p:cNvSpPr>
          <p:nvPr/>
        </p:nvSpPr>
        <p:spPr bwMode="auto">
          <a:xfrm>
            <a:off x="503241" y="6674739"/>
            <a:ext cx="2728522" cy="1446550"/>
          </a:xfrm>
          <a:custGeom>
            <a:avLst/>
            <a:gdLst>
              <a:gd name="T0" fmla="*/ 1227664 w 21600"/>
              <a:gd name="T1" fmla="*/ 0 h 21600"/>
              <a:gd name="T2" fmla="*/ 2455328 w 21600"/>
              <a:gd name="T3" fmla="*/ 731877 h 21600"/>
              <a:gd name="T4" fmla="*/ 1227664 w 21600"/>
              <a:gd name="T5" fmla="*/ 1463753 h 21600"/>
              <a:gd name="T6" fmla="*/ 0 w 21600"/>
              <a:gd name="T7" fmla="*/ 731877 h 21600"/>
              <a:gd name="T8" fmla="*/ 0 w 21600"/>
              <a:gd name="T9" fmla="*/ 731877 h 21600"/>
              <a:gd name="T10" fmla="*/ 1227664 w 21600"/>
              <a:gd name="T11" fmla="*/ 1463753 h 21600"/>
              <a:gd name="T12" fmla="*/ 2455328 w 21600"/>
              <a:gd name="T13" fmla="*/ 731877 h 21600"/>
              <a:gd name="T14" fmla="*/ 1227664 w 21600"/>
              <a:gd name="T15" fmla="*/ 0 h 21600"/>
              <a:gd name="T16" fmla="*/ 716137 w 21600"/>
              <a:gd name="T17" fmla="*/ 1646722 h 21600"/>
              <a:gd name="T18" fmla="*/ 17694720 60000 65536"/>
              <a:gd name="T19" fmla="*/ 0 60000 65536"/>
              <a:gd name="T20" fmla="*/ 5898240 60000 65536"/>
              <a:gd name="T21" fmla="*/ 11796480 60000 65536"/>
              <a:gd name="T22" fmla="*/ 11796480 60000 65536"/>
              <a:gd name="T23" fmla="*/ 5898240 60000 65536"/>
              <a:gd name="T24" fmla="*/ 0 60000 65536"/>
              <a:gd name="T25" fmla="*/ 17694720 60000 65536"/>
              <a:gd name="T26" fmla="*/ 5898240 60000 65536"/>
              <a:gd name="T27" fmla="*/ 3000 w 21600"/>
              <a:gd name="T28" fmla="*/ 3320 h 21600"/>
              <a:gd name="T29" fmla="*/ 17110 w 21600"/>
              <a:gd name="T30" fmla="*/ 1733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1930" y="7160"/>
                </a:moveTo>
                <a:cubicBezTo>
                  <a:pt x="1530" y="4490"/>
                  <a:pt x="3400" y="1970"/>
                  <a:pt x="5270" y="1970"/>
                </a:cubicBezTo>
                <a:cubicBezTo>
                  <a:pt x="5860" y="1950"/>
                  <a:pt x="6470" y="2210"/>
                  <a:pt x="6970" y="2600"/>
                </a:cubicBezTo>
                <a:cubicBezTo>
                  <a:pt x="7450" y="1390"/>
                  <a:pt x="8340" y="650"/>
                  <a:pt x="9340" y="650"/>
                </a:cubicBezTo>
                <a:cubicBezTo>
                  <a:pt x="10004" y="690"/>
                  <a:pt x="10710" y="1050"/>
                  <a:pt x="11210" y="1700"/>
                </a:cubicBezTo>
                <a:cubicBezTo>
                  <a:pt x="11570" y="630"/>
                  <a:pt x="12330" y="0"/>
                  <a:pt x="13150" y="0"/>
                </a:cubicBezTo>
                <a:cubicBezTo>
                  <a:pt x="13840" y="0"/>
                  <a:pt x="14470" y="460"/>
                  <a:pt x="14870" y="1160"/>
                </a:cubicBezTo>
                <a:cubicBezTo>
                  <a:pt x="15330" y="440"/>
                  <a:pt x="16020" y="0"/>
                  <a:pt x="16740" y="0"/>
                </a:cubicBezTo>
                <a:cubicBezTo>
                  <a:pt x="17910" y="0"/>
                  <a:pt x="18900" y="1130"/>
                  <a:pt x="19110" y="2710"/>
                </a:cubicBezTo>
                <a:cubicBezTo>
                  <a:pt x="20240" y="3150"/>
                  <a:pt x="21060" y="4580"/>
                  <a:pt x="21060" y="6220"/>
                </a:cubicBezTo>
                <a:cubicBezTo>
                  <a:pt x="21060" y="6720"/>
                  <a:pt x="21000" y="7200"/>
                  <a:pt x="20830" y="7660"/>
                </a:cubicBezTo>
                <a:cubicBezTo>
                  <a:pt x="21310" y="8460"/>
                  <a:pt x="21600" y="9450"/>
                  <a:pt x="21600" y="10460"/>
                </a:cubicBezTo>
                <a:cubicBezTo>
                  <a:pt x="21600" y="12750"/>
                  <a:pt x="20310" y="14680"/>
                  <a:pt x="18650" y="15010"/>
                </a:cubicBezTo>
                <a:cubicBezTo>
                  <a:pt x="18650" y="17200"/>
                  <a:pt x="17370" y="18920"/>
                  <a:pt x="15770" y="18920"/>
                </a:cubicBezTo>
                <a:cubicBezTo>
                  <a:pt x="15220" y="18920"/>
                  <a:pt x="14700" y="18710"/>
                  <a:pt x="14240" y="18310"/>
                </a:cubicBezTo>
                <a:cubicBezTo>
                  <a:pt x="13820" y="20240"/>
                  <a:pt x="12490" y="21600"/>
                  <a:pt x="11000" y="21600"/>
                </a:cubicBezTo>
                <a:cubicBezTo>
                  <a:pt x="9890" y="21600"/>
                  <a:pt x="8840" y="20790"/>
                  <a:pt x="8210" y="19510"/>
                </a:cubicBezTo>
                <a:cubicBezTo>
                  <a:pt x="7620" y="20000"/>
                  <a:pt x="7930" y="20290"/>
                  <a:pt x="6240" y="20290"/>
                </a:cubicBezTo>
                <a:cubicBezTo>
                  <a:pt x="4850" y="20290"/>
                  <a:pt x="3570" y="19280"/>
                  <a:pt x="2900" y="17640"/>
                </a:cubicBezTo>
                <a:cubicBezTo>
                  <a:pt x="1300" y="17600"/>
                  <a:pt x="480" y="16300"/>
                  <a:pt x="480" y="14660"/>
                </a:cubicBezTo>
                <a:cubicBezTo>
                  <a:pt x="480" y="13900"/>
                  <a:pt x="690" y="13210"/>
                  <a:pt x="1070" y="12640"/>
                </a:cubicBezTo>
                <a:cubicBezTo>
                  <a:pt x="380" y="12160"/>
                  <a:pt x="0" y="11210"/>
                  <a:pt x="0" y="10120"/>
                </a:cubicBezTo>
                <a:cubicBezTo>
                  <a:pt x="0" y="8590"/>
                  <a:pt x="840" y="7330"/>
                  <a:pt x="1930" y="7160"/>
                </a:cubicBezTo>
                <a:close/>
              </a:path>
              <a:path w="21600" h="21600" fill="none">
                <a:moveTo>
                  <a:pt x="1930" y="7160"/>
                </a:moveTo>
                <a:cubicBezTo>
                  <a:pt x="1950" y="7410"/>
                  <a:pt x="2040" y="7690"/>
                  <a:pt x="2090" y="7920"/>
                </a:cubicBezTo>
              </a:path>
              <a:path w="21600" h="21600" fill="none">
                <a:moveTo>
                  <a:pt x="6970" y="2600"/>
                </a:moveTo>
                <a:cubicBezTo>
                  <a:pt x="7200" y="2790"/>
                  <a:pt x="7480" y="3050"/>
                  <a:pt x="7670" y="3310"/>
                </a:cubicBezTo>
              </a:path>
              <a:path w="21600" h="21600" fill="none">
                <a:moveTo>
                  <a:pt x="11210" y="1700"/>
                </a:moveTo>
                <a:cubicBezTo>
                  <a:pt x="11130" y="1910"/>
                  <a:pt x="11080" y="2160"/>
                  <a:pt x="11030" y="2400"/>
                </a:cubicBezTo>
              </a:path>
              <a:path w="21600" h="21600" fill="none">
                <a:moveTo>
                  <a:pt x="14870" y="1160"/>
                </a:moveTo>
                <a:cubicBezTo>
                  <a:pt x="14720" y="1400"/>
                  <a:pt x="14640" y="1720"/>
                  <a:pt x="14540" y="2010"/>
                </a:cubicBezTo>
              </a:path>
              <a:path w="21600" h="21600" fill="none">
                <a:moveTo>
                  <a:pt x="19110" y="2710"/>
                </a:moveTo>
                <a:cubicBezTo>
                  <a:pt x="19130" y="2890"/>
                  <a:pt x="19230" y="3290"/>
                  <a:pt x="19190" y="3380"/>
                </a:cubicBezTo>
              </a:path>
              <a:path w="21600" h="21600" fill="none">
                <a:moveTo>
                  <a:pt x="20830" y="7660"/>
                </a:moveTo>
                <a:cubicBezTo>
                  <a:pt x="20660" y="8170"/>
                  <a:pt x="20430" y="8620"/>
                  <a:pt x="20110" y="8990"/>
                </a:cubicBezTo>
              </a:path>
              <a:path w="21600" h="21600" fill="none">
                <a:moveTo>
                  <a:pt x="18660" y="15010"/>
                </a:moveTo>
                <a:cubicBezTo>
                  <a:pt x="18740" y="14200"/>
                  <a:pt x="18280" y="12200"/>
                  <a:pt x="17000" y="11450"/>
                </a:cubicBezTo>
              </a:path>
              <a:path w="21600" h="21600" fill="none">
                <a:moveTo>
                  <a:pt x="14240" y="18310"/>
                </a:moveTo>
                <a:cubicBezTo>
                  <a:pt x="14320" y="17980"/>
                  <a:pt x="14350" y="17680"/>
                  <a:pt x="14370" y="17360"/>
                </a:cubicBezTo>
              </a:path>
              <a:path w="21600" h="21600" fill="none">
                <a:moveTo>
                  <a:pt x="8220" y="19510"/>
                </a:moveTo>
                <a:cubicBezTo>
                  <a:pt x="8060" y="19250"/>
                  <a:pt x="7960" y="18950"/>
                  <a:pt x="7860" y="18640"/>
                </a:cubicBezTo>
              </a:path>
              <a:path w="21600" h="21600" fill="none">
                <a:moveTo>
                  <a:pt x="2900" y="17640"/>
                </a:moveTo>
                <a:cubicBezTo>
                  <a:pt x="3090" y="17600"/>
                  <a:pt x="3280" y="17540"/>
                  <a:pt x="3460" y="17450"/>
                </a:cubicBezTo>
              </a:path>
              <a:path w="21600" h="21600" fill="none">
                <a:moveTo>
                  <a:pt x="1070" y="12640"/>
                </a:moveTo>
                <a:cubicBezTo>
                  <a:pt x="1400" y="12900"/>
                  <a:pt x="1780" y="13130"/>
                  <a:pt x="2330" y="13040"/>
                </a:cubicBezTo>
              </a:path>
              <a:path w="21600" h="21600">
                <a:moveTo>
                  <a:pt x="7308" y="19477"/>
                </a:moveTo>
                <a:lnTo>
                  <a:pt x="7308" y="19477"/>
                </a:lnTo>
                <a:cubicBezTo>
                  <a:pt x="6313" y="19477"/>
                  <a:pt x="5508" y="20282"/>
                  <a:pt x="5508" y="21277"/>
                </a:cubicBezTo>
                <a:cubicBezTo>
                  <a:pt x="5508" y="22271"/>
                  <a:pt x="6313" y="23077"/>
                  <a:pt x="7308" y="23077"/>
                </a:cubicBezTo>
                <a:cubicBezTo>
                  <a:pt x="8302" y="23077"/>
                  <a:pt x="9108" y="22271"/>
                  <a:pt x="9108" y="21277"/>
                </a:cubicBezTo>
                <a:cubicBezTo>
                  <a:pt x="9108" y="20282"/>
                  <a:pt x="8302" y="19477"/>
                  <a:pt x="7308" y="19477"/>
                </a:cubicBezTo>
                <a:close/>
              </a:path>
              <a:path w="21600" h="21600">
                <a:moveTo>
                  <a:pt x="6662" y="22015"/>
                </a:moveTo>
                <a:lnTo>
                  <a:pt x="6662" y="22015"/>
                </a:lnTo>
                <a:cubicBezTo>
                  <a:pt x="5999" y="22015"/>
                  <a:pt x="5462" y="22552"/>
                  <a:pt x="5462" y="23215"/>
                </a:cubicBezTo>
                <a:cubicBezTo>
                  <a:pt x="5462" y="23877"/>
                  <a:pt x="5999" y="24415"/>
                  <a:pt x="6662" y="24415"/>
                </a:cubicBezTo>
                <a:cubicBezTo>
                  <a:pt x="7324" y="24415"/>
                  <a:pt x="7862" y="23877"/>
                  <a:pt x="7862" y="23215"/>
                </a:cubicBezTo>
                <a:cubicBezTo>
                  <a:pt x="7862" y="22552"/>
                  <a:pt x="7324" y="22015"/>
                  <a:pt x="6662" y="22015"/>
                </a:cubicBezTo>
                <a:close/>
              </a:path>
              <a:path w="21600" h="21600">
                <a:moveTo>
                  <a:pt x="6300" y="23600"/>
                </a:moveTo>
                <a:lnTo>
                  <a:pt x="6300" y="23600"/>
                </a:lnTo>
                <a:cubicBezTo>
                  <a:pt x="5913" y="23600"/>
                  <a:pt x="5600" y="23913"/>
                  <a:pt x="5600" y="24300"/>
                </a:cubicBezTo>
                <a:cubicBezTo>
                  <a:pt x="5600" y="24686"/>
                  <a:pt x="5913" y="25000"/>
                  <a:pt x="6300" y="25000"/>
                </a:cubicBezTo>
                <a:cubicBezTo>
                  <a:pt x="6686" y="25000"/>
                  <a:pt x="7000" y="24686"/>
                  <a:pt x="7000" y="24300"/>
                </a:cubicBezTo>
                <a:cubicBezTo>
                  <a:pt x="7000" y="23913"/>
                  <a:pt x="6686" y="23600"/>
                  <a:pt x="6300" y="23600"/>
                </a:cubicBezTo>
                <a:close/>
              </a:path>
            </a:pathLst>
          </a:custGeom>
          <a:solidFill>
            <a:srgbClr val="FFFFFF"/>
          </a:solidFill>
          <a:ln w="28575">
            <a:solidFill>
              <a:schemeClr val="accent6">
                <a:lumMod val="50000"/>
              </a:schemeClr>
            </a:solidFill>
            <a:miter lim="800000"/>
            <a:headEnd/>
            <a:tailEnd/>
          </a:ln>
        </p:spPr>
        <p:txBody>
          <a:bodyPr lIns="91440" tIns="45720" rIns="91440" bIns="4572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nn-NO" altLang="nb-NO" sz="1400" b="1" i="1">
                <a:solidFill>
                  <a:srgbClr val="000000"/>
                </a:solidFill>
                <a:latin typeface="Century Gothic"/>
              </a:rPr>
              <a:t>Visjonen vår </a:t>
            </a:r>
            <a:r>
              <a:rPr lang="nn-NO" altLang="nb-NO" sz="1400" i="1">
                <a:solidFill>
                  <a:srgbClr val="000000"/>
                </a:solidFill>
                <a:latin typeface="Century Gothic"/>
              </a:rPr>
              <a:t>:</a:t>
            </a:r>
          </a:p>
          <a:p>
            <a:r>
              <a:rPr lang="nn-NO" altLang="nb-NO" sz="1400" b="1" i="1">
                <a:solidFill>
                  <a:srgbClr val="C00000"/>
                </a:solidFill>
                <a:latin typeface="Century Gothic"/>
              </a:rPr>
              <a:t>Med </a:t>
            </a:r>
            <a:r>
              <a:rPr lang="nn-NO" altLang="nb-NO" sz="1400" b="1" i="1" err="1">
                <a:solidFill>
                  <a:srgbClr val="C00000"/>
                </a:solidFill>
                <a:latin typeface="Century Gothic"/>
              </a:rPr>
              <a:t>hjerte</a:t>
            </a:r>
            <a:r>
              <a:rPr lang="nn-NO" altLang="nb-NO" sz="1400" b="1" i="1">
                <a:solidFill>
                  <a:srgbClr val="C00000"/>
                </a:solidFill>
                <a:latin typeface="Century Gothic"/>
              </a:rPr>
              <a:t> for barna</a:t>
            </a:r>
            <a:r>
              <a:rPr lang="nn-NO" altLang="nb-NO" sz="1400" b="1" i="1">
                <a:solidFill>
                  <a:srgbClr val="FF0000"/>
                </a:solidFill>
                <a:latin typeface="Century Gothic"/>
              </a:rPr>
              <a:t> </a:t>
            </a:r>
            <a:endParaRPr lang="nb-NO" altLang="nb-NO" sz="1400" b="1" i="1">
              <a:solidFill>
                <a:srgbClr val="FF0000"/>
              </a:solidFill>
              <a:latin typeface="Century Gothic" panose="020B0502020202020204" pitchFamily="34" charset="0"/>
            </a:endParaRPr>
          </a:p>
        </p:txBody>
      </p:sp>
      <p:sp>
        <p:nvSpPr>
          <p:cNvPr id="4" name="TekstSylinder 1">
            <a:extLst>
              <a:ext uri="{FF2B5EF4-FFF2-40B4-BE49-F238E27FC236}">
                <a16:creationId xmlns:a16="http://schemas.microsoft.com/office/drawing/2014/main" id="{1AFF781B-39D2-4614-9E28-047D0B321158}"/>
              </a:ext>
            </a:extLst>
          </p:cNvPr>
          <p:cNvSpPr txBox="1"/>
          <p:nvPr/>
        </p:nvSpPr>
        <p:spPr>
          <a:xfrm>
            <a:off x="328048" y="612155"/>
            <a:ext cx="6390670" cy="3939540"/>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nb-NO">
              <a:latin typeface="Calibri" panose="020F0502020204030204"/>
              <a:cs typeface="Calibri"/>
            </a:endParaRPr>
          </a:p>
          <a:p>
            <a:pPr algn="ctr"/>
            <a:r>
              <a:rPr lang="nb-NO" sz="4400" b="1" dirty="0">
                <a:solidFill>
                  <a:srgbClr val="387C3B"/>
                </a:solidFill>
                <a:latin typeface="Trade Gothic Inline"/>
                <a:cs typeface="Calibri"/>
              </a:rPr>
              <a:t>Årsplan </a:t>
            </a:r>
          </a:p>
          <a:p>
            <a:pPr algn="ctr"/>
            <a:r>
              <a:rPr lang="nb-NO" sz="4400" b="1" dirty="0" err="1">
                <a:solidFill>
                  <a:srgbClr val="387C3B"/>
                </a:solidFill>
                <a:latin typeface="Trade Gothic Inline"/>
                <a:cs typeface="Calibri"/>
              </a:rPr>
              <a:t>Trollbarnehagane</a:t>
            </a:r>
          </a:p>
          <a:p>
            <a:pPr algn="ctr"/>
            <a:r>
              <a:rPr lang="nb-NO" sz="3600" dirty="0">
                <a:solidFill>
                  <a:srgbClr val="0C9FC2"/>
                </a:solidFill>
                <a:latin typeface="Trade Gothic Inline"/>
                <a:ea typeface="Calibri"/>
                <a:cs typeface="Calibri"/>
              </a:rPr>
              <a:t>TROLL-LIA</a:t>
            </a:r>
            <a:endParaRPr lang="nb-NO" sz="3600" dirty="0">
              <a:solidFill>
                <a:srgbClr val="0C9FC2"/>
              </a:solidFill>
              <a:latin typeface="Trade Gothic Inline"/>
            </a:endParaRPr>
          </a:p>
          <a:p>
            <a:pPr algn="ctr"/>
            <a:endParaRPr lang="nb-NO" sz="5400" b="1">
              <a:solidFill>
                <a:srgbClr val="92D050"/>
              </a:solidFill>
              <a:latin typeface="Trade Gothic Inline" panose="020F0502020204030204" pitchFamily="34" charset="0"/>
              <a:cs typeface="Calibri"/>
            </a:endParaRPr>
          </a:p>
          <a:p>
            <a:pPr algn="ctr"/>
            <a:r>
              <a:rPr lang="nb-NO" sz="5400" b="1" dirty="0">
                <a:solidFill>
                  <a:srgbClr val="387C3B"/>
                </a:solidFill>
                <a:latin typeface="Trade Gothic Inline"/>
                <a:cs typeface="Calibri"/>
              </a:rPr>
              <a:t>2024-2025</a:t>
            </a:r>
            <a:endParaRPr lang="nb-NO" sz="5400" b="1" dirty="0">
              <a:solidFill>
                <a:srgbClr val="387C3B"/>
              </a:solidFill>
              <a:latin typeface="Trade Gothic Inline" panose="020F0502020204030204" pitchFamily="34" charset="0"/>
              <a:cs typeface="Calibri"/>
            </a:endParaRPr>
          </a:p>
        </p:txBody>
      </p:sp>
      <p:sp>
        <p:nvSpPr>
          <p:cNvPr id="5" name="TekstSylinder 4">
            <a:extLst>
              <a:ext uri="{FF2B5EF4-FFF2-40B4-BE49-F238E27FC236}">
                <a16:creationId xmlns:a16="http://schemas.microsoft.com/office/drawing/2014/main" id="{05450307-AD77-443A-85EE-72C79810A94E}"/>
              </a:ext>
            </a:extLst>
          </p:cNvPr>
          <p:cNvSpPr txBox="1"/>
          <p:nvPr/>
        </p:nvSpPr>
        <p:spPr>
          <a:xfrm>
            <a:off x="625009" y="4615173"/>
            <a:ext cx="580130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4400" b="1">
                <a:solidFill>
                  <a:srgbClr val="BE29E3"/>
                </a:solidFill>
                <a:latin typeface="Harrington"/>
                <a:cs typeface="Calibri"/>
              </a:rPr>
              <a:t>M</a:t>
            </a:r>
            <a:r>
              <a:rPr lang="nb-NO" sz="4400" b="1">
                <a:solidFill>
                  <a:srgbClr val="E89999"/>
                </a:solidFill>
                <a:latin typeface="Harrington"/>
                <a:cs typeface="Calibri"/>
              </a:rPr>
              <a:t>e</a:t>
            </a:r>
            <a:r>
              <a:rPr lang="nb-NO" sz="4400" b="1">
                <a:solidFill>
                  <a:schemeClr val="accent4">
                    <a:lumMod val="60000"/>
                    <a:lumOff val="40000"/>
                  </a:schemeClr>
                </a:solidFill>
                <a:latin typeface="Harrington"/>
                <a:cs typeface="Calibri"/>
              </a:rPr>
              <a:t>d</a:t>
            </a:r>
            <a:r>
              <a:rPr lang="nb-NO" sz="4400" b="1">
                <a:solidFill>
                  <a:srgbClr val="E89999"/>
                </a:solidFill>
                <a:latin typeface="Harrington"/>
                <a:cs typeface="Calibri"/>
              </a:rPr>
              <a:t> </a:t>
            </a:r>
            <a:r>
              <a:rPr lang="nb-NO" sz="4400" b="1">
                <a:solidFill>
                  <a:srgbClr val="00B050"/>
                </a:solidFill>
                <a:latin typeface="Harrington"/>
                <a:cs typeface="Calibri"/>
              </a:rPr>
              <a:t>h</a:t>
            </a:r>
            <a:r>
              <a:rPr lang="nb-NO" sz="4400" b="1">
                <a:solidFill>
                  <a:srgbClr val="BE29E3"/>
                </a:solidFill>
                <a:latin typeface="Harrington"/>
                <a:cs typeface="Calibri"/>
              </a:rPr>
              <a:t>j</a:t>
            </a:r>
            <a:r>
              <a:rPr lang="nb-NO" sz="4400" b="1">
                <a:solidFill>
                  <a:srgbClr val="0070C0"/>
                </a:solidFill>
                <a:latin typeface="Harrington"/>
                <a:cs typeface="Calibri"/>
              </a:rPr>
              <a:t>e</a:t>
            </a:r>
            <a:r>
              <a:rPr lang="nb-NO" sz="4400" b="1">
                <a:solidFill>
                  <a:schemeClr val="accent6">
                    <a:lumMod val="60000"/>
                    <a:lumOff val="40000"/>
                  </a:schemeClr>
                </a:solidFill>
                <a:latin typeface="Harrington"/>
                <a:cs typeface="Calibri"/>
              </a:rPr>
              <a:t>r</a:t>
            </a:r>
            <a:r>
              <a:rPr lang="nb-NO" sz="4400" b="1">
                <a:solidFill>
                  <a:srgbClr val="E89999"/>
                </a:solidFill>
                <a:latin typeface="Harrington"/>
                <a:cs typeface="Calibri"/>
              </a:rPr>
              <a:t>t</a:t>
            </a:r>
            <a:r>
              <a:rPr lang="nb-NO" sz="4400" b="1">
                <a:solidFill>
                  <a:srgbClr val="00B050"/>
                </a:solidFill>
                <a:latin typeface="Harrington"/>
                <a:cs typeface="Calibri"/>
              </a:rPr>
              <a:t>e</a:t>
            </a:r>
            <a:r>
              <a:rPr lang="nb-NO" sz="4400" b="1">
                <a:solidFill>
                  <a:srgbClr val="FF0000"/>
                </a:solidFill>
                <a:latin typeface="Harrington"/>
                <a:cs typeface="Calibri"/>
              </a:rPr>
              <a:t> </a:t>
            </a:r>
            <a:r>
              <a:rPr lang="nb-NO" sz="4400" b="1">
                <a:solidFill>
                  <a:schemeClr val="accent5">
                    <a:lumMod val="40000"/>
                    <a:lumOff val="60000"/>
                  </a:schemeClr>
                </a:solidFill>
                <a:latin typeface="Harrington"/>
                <a:cs typeface="Calibri"/>
              </a:rPr>
              <a:t>f</a:t>
            </a:r>
            <a:r>
              <a:rPr lang="nb-NO" sz="4400" b="1">
                <a:solidFill>
                  <a:srgbClr val="FF9900"/>
                </a:solidFill>
                <a:latin typeface="Harrington"/>
                <a:cs typeface="Calibri"/>
              </a:rPr>
              <a:t>o</a:t>
            </a:r>
            <a:r>
              <a:rPr lang="nb-NO" sz="4400" b="1">
                <a:solidFill>
                  <a:srgbClr val="7030A0"/>
                </a:solidFill>
                <a:latin typeface="Harrington"/>
                <a:cs typeface="Calibri"/>
              </a:rPr>
              <a:t>r</a:t>
            </a:r>
            <a:r>
              <a:rPr lang="nb-NO" sz="4400" b="1">
                <a:solidFill>
                  <a:srgbClr val="FF0000"/>
                </a:solidFill>
                <a:latin typeface="Harrington"/>
                <a:cs typeface="Calibri"/>
              </a:rPr>
              <a:t> </a:t>
            </a:r>
            <a:r>
              <a:rPr lang="nb-NO" sz="4400" b="1">
                <a:solidFill>
                  <a:schemeClr val="accent2"/>
                </a:solidFill>
                <a:latin typeface="Harrington"/>
                <a:cs typeface="Calibri"/>
              </a:rPr>
              <a:t>b</a:t>
            </a:r>
            <a:r>
              <a:rPr lang="nb-NO" sz="4400" b="1">
                <a:solidFill>
                  <a:schemeClr val="accent4">
                    <a:lumMod val="60000"/>
                    <a:lumOff val="40000"/>
                  </a:schemeClr>
                </a:solidFill>
                <a:latin typeface="Harrington"/>
                <a:cs typeface="Calibri"/>
              </a:rPr>
              <a:t>a</a:t>
            </a:r>
            <a:r>
              <a:rPr lang="nb-NO" sz="4400" b="1">
                <a:solidFill>
                  <a:schemeClr val="accent6">
                    <a:lumMod val="40000"/>
                    <a:lumOff val="60000"/>
                  </a:schemeClr>
                </a:solidFill>
                <a:latin typeface="Harrington"/>
                <a:cs typeface="Calibri"/>
              </a:rPr>
              <a:t>r</a:t>
            </a:r>
            <a:r>
              <a:rPr lang="nb-NO" sz="4400" b="1">
                <a:solidFill>
                  <a:srgbClr val="0070C0"/>
                </a:solidFill>
                <a:latin typeface="Harrington"/>
                <a:cs typeface="Calibri"/>
              </a:rPr>
              <a:t>n</a:t>
            </a:r>
            <a:r>
              <a:rPr lang="nb-NO" sz="4400" b="1">
                <a:solidFill>
                  <a:srgbClr val="BE29E3"/>
                </a:solidFill>
                <a:latin typeface="Harrington"/>
                <a:cs typeface="Calibri"/>
              </a:rPr>
              <a:t>a</a:t>
            </a:r>
            <a:endParaRPr lang="nb-NO" sz="4400" b="1" err="1">
              <a:solidFill>
                <a:srgbClr val="BE29E3"/>
              </a:solidFill>
              <a:latin typeface="Harrington"/>
              <a:cs typeface="Calibri"/>
            </a:endParaRPr>
          </a:p>
        </p:txBody>
      </p:sp>
      <p:pic>
        <p:nvPicPr>
          <p:cNvPr id="7" name="Bilde 6">
            <a:extLst>
              <a:ext uri="{FF2B5EF4-FFF2-40B4-BE49-F238E27FC236}">
                <a16:creationId xmlns:a16="http://schemas.microsoft.com/office/drawing/2014/main" id="{CBC378D4-FFBD-4AE6-A02C-B3C2661E2F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83" b="96747" l="1683" r="99760">
                        <a14:foregroundMark x1="13341" y1="40594" x2="21875" y2="41726"/>
                        <a14:foregroundMark x1="21875" y1="41726" x2="12981" y2="39463"/>
                        <a14:foregroundMark x1="12981" y1="39463" x2="16827" y2="46818"/>
                        <a14:foregroundMark x1="25120" y1="49929" x2="15865" y2="53465"/>
                        <a14:foregroundMark x1="15865" y1="53465" x2="22476" y2="63649"/>
                        <a14:foregroundMark x1="22476" y1="63649" x2="31731" y2="65064"/>
                        <a14:foregroundMark x1="31731" y1="65064" x2="29207" y2="52192"/>
                        <a14:foregroundMark x1="29207" y1="52192" x2="28966" y2="59689"/>
                        <a14:foregroundMark x1="38221" y1="79066" x2="41106" y2="88967"/>
                        <a14:foregroundMark x1="41106" y1="88967" x2="43750" y2="76521"/>
                        <a14:foregroundMark x1="43750" y1="76521" x2="37019" y2="70156"/>
                        <a14:foregroundMark x1="37019" y1="70156" x2="36058" y2="80481"/>
                        <a14:foregroundMark x1="36058" y1="80481" x2="36298" y2="82037"/>
                        <a14:foregroundMark x1="49159" y1="70014" x2="47115" y2="73550"/>
                        <a14:foregroundMark x1="29688" y1="66478" x2="32091" y2="69590"/>
                        <a14:foregroundMark x1="31731" y1="69590" x2="31370" y2="69731"/>
                        <a14:foregroundMark x1="33894" y1="69590" x2="33894" y2="69590"/>
                        <a14:foregroundMark x1="13221" y1="40170" x2="13221" y2="40170"/>
                        <a14:foregroundMark x1="24038" y1="55021" x2="29567" y2="63366"/>
                        <a14:foregroundMark x1="29567" y1="63366" x2="33173" y2="52475"/>
                        <a14:foregroundMark x1="33173" y1="52475" x2="24760" y2="44272"/>
                        <a14:foregroundMark x1="24760" y1="44272" x2="19231" y2="52475"/>
                        <a14:foregroundMark x1="19231" y1="52475" x2="23798" y2="61810"/>
                        <a14:foregroundMark x1="23798" y1="61810" x2="27284" y2="61952"/>
                        <a14:foregroundMark x1="25721" y1="53748" x2="21755" y2="42433"/>
                        <a14:foregroundMark x1="21755" y1="42433" x2="22356" y2="54173"/>
                        <a14:foregroundMark x1="22356" y1="54173" x2="25120" y2="56860"/>
                        <a14:foregroundMark x1="77644" y1="33239" x2="84495" y2="27016"/>
                        <a14:foregroundMark x1="84495" y1="27016" x2="75962" y2="21782"/>
                        <a14:foregroundMark x1="75962" y1="21782" x2="74519" y2="32956"/>
                        <a14:foregroundMark x1="74519" y1="32956" x2="79447" y2="35644"/>
                        <a14:foregroundMark x1="76803" y1="15559" x2="84255" y2="20792"/>
                        <a14:foregroundMark x1="84255" y1="20792" x2="77644" y2="12164"/>
                        <a14:foregroundMark x1="77644" y1="12164" x2="81370" y2="15842"/>
                        <a14:foregroundMark x1="80769" y1="14003" x2="76322" y2="12871"/>
                        <a14:foregroundMark x1="82332" y1="4243" x2="87500" y2="12588"/>
                        <a14:foregroundMark x1="87500" y1="12588" x2="89784" y2="23055"/>
                        <a14:foregroundMark x1="89784" y1="23055" x2="91587" y2="25601"/>
                        <a14:foregroundMark x1="78726" y1="16690" x2="83894" y2="16690"/>
                        <a14:foregroundMark x1="82091" y1="5799" x2="82091" y2="5799"/>
                        <a14:foregroundMark x1="84976" y1="424" x2="84976" y2="424"/>
                        <a14:foregroundMark x1="89904" y1="49222" x2="89904" y2="49222"/>
                        <a14:foregroundMark x1="96154" y1="57992" x2="96154" y2="57992"/>
                        <a14:foregroundMark x1="83053" y1="59547" x2="86538" y2="68883"/>
                        <a14:foregroundMark x1="86538" y1="68883" x2="83293" y2="58416"/>
                        <a14:foregroundMark x1="83293" y1="58416" x2="83894" y2="61669"/>
                        <a14:foregroundMark x1="85337" y1="61528" x2="77163" y2="64074"/>
                        <a14:foregroundMark x1="77163" y1="64074" x2="85457" y2="69024"/>
                        <a14:foregroundMark x1="85457" y1="69024" x2="86899" y2="58274"/>
                        <a14:foregroundMark x1="86899" y1="58274" x2="79207" y2="63366"/>
                        <a14:foregroundMark x1="79207" y1="63366" x2="87260" y2="69307"/>
                        <a14:foregroundMark x1="87260" y1="69307" x2="86058" y2="58699"/>
                        <a14:foregroundMark x1="86058" y1="58699" x2="83293" y2="66902"/>
                        <a14:foregroundMark x1="36659" y1="84866" x2="32212" y2="76238"/>
                        <a14:foregroundMark x1="32212" y1="76238" x2="37139" y2="86421"/>
                        <a14:foregroundMark x1="37139" y1="86421" x2="35457" y2="72419"/>
                        <a14:foregroundMark x1="35457" y1="72419" x2="32091" y2="82461"/>
                        <a14:foregroundMark x1="32091" y1="82461" x2="38942" y2="83168"/>
                        <a14:foregroundMark x1="78726" y1="15134" x2="78606" y2="14993"/>
                        <a14:foregroundMark x1="82091" y1="12447" x2="81971" y2="15983"/>
                        <a14:foregroundMark x1="10337" y1="38755" x2="6250" y2="47525"/>
                        <a14:foregroundMark x1="6250" y1="47525" x2="11659" y2="60820"/>
                        <a14:foregroundMark x1="1683" y1="42999" x2="1683" y2="42999"/>
                        <a14:foregroundMark x1="81010" y1="48373" x2="83293" y2="49222"/>
                        <a14:foregroundMark x1="81250" y1="47949" x2="77404" y2="45262"/>
                        <a14:foregroundMark x1="69591" y1="64639" x2="73798" y2="58840"/>
                        <a14:foregroundMark x1="35337" y1="82178" x2="28365" y2="76096"/>
                        <a14:foregroundMark x1="28365" y1="76096" x2="28365" y2="86846"/>
                        <a14:foregroundMark x1="28365" y1="86846" x2="40385" y2="85007"/>
                        <a14:foregroundMark x1="40385" y1="85007" x2="47476" y2="78076"/>
                        <a14:foregroundMark x1="47476" y1="78076" x2="38822" y2="82885"/>
                        <a14:foregroundMark x1="38822" y1="82885" x2="44832" y2="90382"/>
                        <a14:foregroundMark x1="44832" y1="90382" x2="45433" y2="79066"/>
                        <a14:foregroundMark x1="45433" y1="79066" x2="36659" y2="78218"/>
                        <a14:foregroundMark x1="36659" y1="78218" x2="39423" y2="88685"/>
                        <a14:foregroundMark x1="39423" y1="88685" x2="42188" y2="78359"/>
                        <a14:foregroundMark x1="42188" y1="78359" x2="36298" y2="71994"/>
                        <a14:foregroundMark x1="37861" y1="96747" x2="37861" y2="96747"/>
                        <a14:foregroundMark x1="99760" y1="61528" x2="99760" y2="61528"/>
                      </a14:backgroundRemoval>
                    </a14:imgEffect>
                  </a14:imgLayer>
                </a14:imgProps>
              </a:ext>
              <a:ext uri="{28A0092B-C50C-407E-A947-70E740481C1C}">
                <a14:useLocalDpi xmlns:a14="http://schemas.microsoft.com/office/drawing/2010/main" val="0"/>
              </a:ext>
            </a:extLst>
          </a:blip>
          <a:stretch>
            <a:fillRect/>
          </a:stretch>
        </p:blipFill>
        <p:spPr>
          <a:xfrm>
            <a:off x="504757" y="2861263"/>
            <a:ext cx="1068463" cy="907937"/>
          </a:xfrm>
          <a:prstGeom prst="rect">
            <a:avLst/>
          </a:prstGeom>
        </p:spPr>
      </p:pic>
      <p:pic>
        <p:nvPicPr>
          <p:cNvPr id="9" name="Bilde 8">
            <a:extLst>
              <a:ext uri="{FF2B5EF4-FFF2-40B4-BE49-F238E27FC236}">
                <a16:creationId xmlns:a16="http://schemas.microsoft.com/office/drawing/2014/main" id="{D4CC1E6E-128D-434D-B7EF-69E6278A2D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865" b="98019" l="3082" r="99469">
                        <a14:foregroundMark x1="27099" y1="5594" x2="27099" y2="5594"/>
                        <a14:foregroundMark x1="23486" y1="1981" x2="23486" y2="1981"/>
                        <a14:foregroundMark x1="27311" y1="12704" x2="27311" y2="12704"/>
                        <a14:foregroundMark x1="27311" y1="11655" x2="24548" y2="14336"/>
                        <a14:foregroundMark x1="26674" y1="11655" x2="22210" y2="18298"/>
                        <a14:foregroundMark x1="22210" y1="18298" x2="26674" y2="13054"/>
                        <a14:foregroundMark x1="26674" y1="13054" x2="28055" y2="18415"/>
                        <a14:foregroundMark x1="26461" y1="28089" x2="26461" y2="28089"/>
                        <a14:foregroundMark x1="26355" y1="28089" x2="20191" y2="27156"/>
                        <a14:foregroundMark x1="20191" y1="27156" x2="26355" y2="29138"/>
                        <a14:foregroundMark x1="26355" y1="29138" x2="27205" y2="28904"/>
                        <a14:foregroundMark x1="22104" y1="41142" x2="20085" y2="39744"/>
                        <a14:foregroundMark x1="28693" y1="58625" x2="28905" y2="54429"/>
                        <a14:foregroundMark x1="18385" y1="57576" x2="16791" y2="50350"/>
                        <a14:foregroundMark x1="16791" y1="50350" x2="10946" y2="53147"/>
                        <a14:foregroundMark x1="10946" y1="53147" x2="14984" y2="59091"/>
                        <a14:foregroundMark x1="14984" y1="59091" x2="19129" y2="55478"/>
                        <a14:foregroundMark x1="21679" y1="41375" x2="20298" y2="42541"/>
                        <a14:foregroundMark x1="29437" y1="58275" x2="32837" y2="60490"/>
                        <a14:foregroundMark x1="48778" y1="70629" x2="50159" y2="70629"/>
                        <a14:foregroundMark x1="50372" y1="70629" x2="50797" y2="69697"/>
                        <a14:foregroundMark x1="64187" y1="72494" x2="63443" y2="74476"/>
                        <a14:foregroundMark x1="66950" y1="72028" x2="66206" y2="70280"/>
                        <a14:foregroundMark x1="84803" y1="52214" x2="86929" y2="50117"/>
                        <a14:foregroundMark x1="91286" y1="53963" x2="91286" y2="53963"/>
                        <a14:foregroundMark x1="96174" y1="55012" x2="96174" y2="55012"/>
                        <a14:foregroundMark x1="87885" y1="50932" x2="89479" y2="51166"/>
                        <a14:foregroundMark x1="74283" y1="61189" x2="75239" y2="60490"/>
                        <a14:foregroundMark x1="56748" y1="79953" x2="60680" y2="85431"/>
                        <a14:foregroundMark x1="60680" y1="85431" x2="62274" y2="86131"/>
                        <a14:foregroundMark x1="56854" y1="83100" x2="60893" y2="86597"/>
                        <a14:foregroundMark x1="7651" y1="59674" x2="7651" y2="59674"/>
                        <a14:foregroundMark x1="3188" y1="57925" x2="3188" y2="57925"/>
                        <a14:foregroundMark x1="53879" y1="93007" x2="53879" y2="93007"/>
                        <a14:foregroundMark x1="57492" y1="98019" x2="57492" y2="98019"/>
                        <a14:foregroundMark x1="54304" y1="83566" x2="54304" y2="83566"/>
                        <a14:foregroundMark x1="56854" y1="84615" x2="54729" y2="77972"/>
                        <a14:foregroundMark x1="54729" y1="77972" x2="57492" y2="84149"/>
                        <a14:foregroundMark x1="57492" y1="84149" x2="61424" y2="88695"/>
                        <a14:foregroundMark x1="99469" y1="52448" x2="99469" y2="52448"/>
                        <a14:foregroundMark x1="73220" y1="60140" x2="79596" y2="57110"/>
                        <a14:foregroundMark x1="79596" y1="57110" x2="74283" y2="53147"/>
                        <a14:foregroundMark x1="74283" y1="53147" x2="71945" y2="59674"/>
                        <a14:foregroundMark x1="71945" y1="59674" x2="71945" y2="66667"/>
                        <a14:foregroundMark x1="71945" y1="66667" x2="73007" y2="59324"/>
                        <a14:foregroundMark x1="73007" y1="59324" x2="71626" y2="56760"/>
                        <a14:foregroundMark x1="27311" y1="27855" x2="21041" y2="29487"/>
                        <a14:foregroundMark x1="21041" y1="29487" x2="27205" y2="35315"/>
                        <a14:foregroundMark x1="27205" y1="35315" x2="31456" y2="29487"/>
                        <a14:foregroundMark x1="31456" y1="29487" x2="26142" y2="24592"/>
                        <a14:foregroundMark x1="26142" y1="24592" x2="24017" y2="29138"/>
                      </a14:backgroundRemoval>
                    </a14:imgEffect>
                  </a14:imgLayer>
                </a14:imgProps>
              </a:ext>
              <a:ext uri="{28A0092B-C50C-407E-A947-70E740481C1C}">
                <a14:useLocalDpi xmlns:a14="http://schemas.microsoft.com/office/drawing/2010/main" val="0"/>
              </a:ext>
            </a:extLst>
          </a:blip>
          <a:stretch>
            <a:fillRect/>
          </a:stretch>
        </p:blipFill>
        <p:spPr>
          <a:xfrm>
            <a:off x="5074708" y="201626"/>
            <a:ext cx="1522301" cy="1388029"/>
          </a:xfrm>
          <a:prstGeom prst="rect">
            <a:avLst/>
          </a:prstGeom>
        </p:spPr>
      </p:pic>
      <p:pic>
        <p:nvPicPr>
          <p:cNvPr id="11" name="Bilde 10">
            <a:extLst>
              <a:ext uri="{FF2B5EF4-FFF2-40B4-BE49-F238E27FC236}">
                <a16:creationId xmlns:a16="http://schemas.microsoft.com/office/drawing/2014/main" id="{E758995E-FF33-48D6-BF66-14FF80A6E19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51" b="98874" l="3194" r="96806">
                        <a14:foregroundMark x1="14758" y1="44806" x2="14758" y2="44806"/>
                        <a14:foregroundMark x1="14758" y1="44806" x2="14758" y2="44806"/>
                        <a14:foregroundMark x1="7489" y1="46183" x2="7489" y2="46183"/>
                        <a14:foregroundMark x1="3194" y1="46809" x2="3194" y2="46809"/>
                        <a14:foregroundMark x1="34141" y1="71464" x2="34141" y2="71464"/>
                        <a14:foregroundMark x1="33480" y1="72340" x2="33480" y2="72340"/>
                        <a14:foregroundMark x1="24670" y1="59074" x2="24670" y2="59074"/>
                        <a14:foregroundMark x1="50661" y1="71464" x2="50661" y2="71464"/>
                        <a14:foregroundMark x1="48128" y1="71715" x2="48128" y2="71715"/>
                        <a14:foregroundMark x1="48128" y1="71715" x2="48128" y2="71715"/>
                        <a14:foregroundMark x1="48128" y1="71715" x2="48128" y2="71715"/>
                        <a14:foregroundMark x1="48128" y1="71715" x2="48128" y2="71715"/>
                        <a14:foregroundMark x1="48128" y1="71715" x2="50330" y2="70713"/>
                        <a14:foregroundMark x1="48018" y1="70213" x2="50991" y2="73467"/>
                        <a14:foregroundMark x1="12996" y1="44931" x2="11013" y2="45181"/>
                        <a14:foregroundMark x1="76872" y1="30288" x2="76872" y2="30288"/>
                        <a14:foregroundMark x1="76982" y1="28160" x2="76982" y2="28160"/>
                        <a14:foregroundMark x1="76982" y1="28160" x2="80507" y2="30538"/>
                        <a14:foregroundMark x1="80727" y1="46058" x2="81057" y2="49687"/>
                        <a14:foregroundMark x1="79405" y1="44305" x2="79405" y2="44305"/>
                        <a14:foregroundMark x1="79405" y1="44305" x2="79405" y2="44305"/>
                        <a14:foregroundMark x1="79405" y1="44305" x2="79405" y2="44305"/>
                        <a14:foregroundMark x1="79405" y1="44305" x2="79405" y2="44305"/>
                        <a14:foregroundMark x1="79405" y1="46934" x2="74890" y2="40551"/>
                        <a14:foregroundMark x1="74890" y1="40551" x2="80507" y2="45557"/>
                        <a14:foregroundMark x1="80507" y1="45557" x2="79405" y2="49687"/>
                        <a14:foregroundMark x1="71476" y1="57822" x2="72137" y2="59074"/>
                        <a14:foregroundMark x1="71806" y1="58198" x2="72577" y2="58448"/>
                        <a14:foregroundMark x1="71145" y1="59449" x2="71145" y2="59449"/>
                        <a14:foregroundMark x1="71145" y1="59449" x2="71145" y2="59449"/>
                        <a14:foregroundMark x1="71145" y1="59449" x2="71145" y2="59449"/>
                        <a14:foregroundMark x1="69714" y1="63955" x2="68502" y2="58448"/>
                        <a14:foregroundMark x1="36344" y1="92115" x2="36344" y2="92115"/>
                        <a14:foregroundMark x1="36894" y1="98874" x2="36894" y2="98874"/>
                        <a14:foregroundMark x1="92070" y1="58323" x2="92070" y2="58323"/>
                        <a14:foregroundMark x1="97026" y1="58824" x2="97026" y2="58824"/>
                        <a14:foregroundMark x1="80396" y1="4881" x2="80396" y2="4881"/>
                        <a14:foregroundMark x1="81938" y1="751" x2="81938" y2="751"/>
                        <a14:foregroundMark x1="33370" y1="68836" x2="35242" y2="68210"/>
                        <a14:foregroundMark x1="28634" y1="58448" x2="21696" y2="61202"/>
                        <a14:foregroundMark x1="21696" y1="61202" x2="27863" y2="56446"/>
                        <a14:foregroundMark x1="27863" y1="56446" x2="23348" y2="61076"/>
                        <a14:foregroundMark x1="16740" y1="44931" x2="9031" y2="43429"/>
                        <a14:foregroundMark x1="9031" y1="43429" x2="14758" y2="48936"/>
                        <a14:foregroundMark x1="14758" y1="48936" x2="15859" y2="42804"/>
                      </a14:backgroundRemoval>
                    </a14:imgEffect>
                  </a14:imgLayer>
                </a14:imgProps>
              </a:ext>
              <a:ext uri="{28A0092B-C50C-407E-A947-70E740481C1C}">
                <a14:useLocalDpi xmlns:a14="http://schemas.microsoft.com/office/drawing/2010/main" val="0"/>
              </a:ext>
            </a:extLst>
          </a:blip>
          <a:stretch>
            <a:fillRect/>
          </a:stretch>
        </p:blipFill>
        <p:spPr>
          <a:xfrm>
            <a:off x="282858" y="302682"/>
            <a:ext cx="1331503" cy="1171664"/>
          </a:xfrm>
          <a:prstGeom prst="rect">
            <a:avLst/>
          </a:prstGeom>
        </p:spPr>
      </p:pic>
      <p:pic>
        <p:nvPicPr>
          <p:cNvPr id="13" name="Bilde 12">
            <a:extLst>
              <a:ext uri="{FF2B5EF4-FFF2-40B4-BE49-F238E27FC236}">
                <a16:creationId xmlns:a16="http://schemas.microsoft.com/office/drawing/2014/main" id="{689CF144-3911-4B0C-A365-3E9AFF3AE21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788" b="98340" l="0" r="98111">
                        <a14:foregroundMark x1="16894" y1="34994" x2="16894" y2="34994"/>
                        <a14:foregroundMark x1="5981" y1="40868" x2="5981" y2="40868"/>
                        <a14:foregroundMark x1="3148" y1="59515" x2="3148" y2="59515"/>
                        <a14:foregroundMark x1="12487" y1="5619" x2="12487" y2="5619"/>
                        <a14:foregroundMark x1="11333" y1="1788" x2="11333" y2="1788"/>
                        <a14:foregroundMark x1="16789" y1="13538" x2="16789" y2="13538"/>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6731" x2="17104" y2="16731"/>
                        <a14:foregroundMark x1="19412" y1="47765" x2="19412" y2="47765"/>
                        <a14:foregroundMark x1="19412" y1="47765" x2="19412" y2="47765"/>
                        <a14:foregroundMark x1="19412" y1="47765" x2="19412" y2="47765"/>
                        <a14:foregroundMark x1="19412" y1="47765" x2="19412" y2="47765"/>
                        <a14:foregroundMark x1="19517" y1="50447" x2="19517" y2="50447"/>
                        <a14:foregroundMark x1="19517" y1="50447" x2="19517" y2="50447"/>
                        <a14:foregroundMark x1="19517" y1="50447" x2="19517" y2="50447"/>
                        <a14:foregroundMark x1="19517" y1="50447" x2="19517" y2="50447"/>
                        <a14:foregroundMark x1="19517" y1="50447" x2="19517" y2="50447"/>
                        <a14:foregroundMark x1="28122" y1="50447" x2="28122" y2="50447"/>
                        <a14:foregroundMark x1="28122" y1="50447" x2="28122" y2="50447"/>
                        <a14:foregroundMark x1="28122" y1="50447" x2="28122" y2="50447"/>
                        <a14:foregroundMark x1="28122" y1="50447" x2="28122" y2="50447"/>
                        <a14:foregroundMark x1="28122" y1="50447" x2="28122" y2="50447"/>
                        <a14:foregroundMark x1="30010" y1="54662" x2="30010" y2="54662"/>
                        <a14:foregroundMark x1="30010" y1="54662" x2="30010" y2="54662"/>
                        <a14:foregroundMark x1="30010" y1="54662" x2="30010" y2="54662"/>
                        <a14:foregroundMark x1="63589" y1="94508" x2="63589" y2="94508"/>
                        <a14:foregroundMark x1="63799" y1="98595" x2="63799" y2="98595"/>
                        <a14:foregroundMark x1="42812" y1="56066" x2="42812" y2="56066"/>
                        <a14:foregroundMark x1="42812" y1="56066" x2="42812" y2="56066"/>
                        <a14:foregroundMark x1="42812" y1="56066" x2="42812" y2="56066"/>
                        <a14:foregroundMark x1="42812" y1="56066" x2="42812" y2="56066"/>
                        <a14:foregroundMark x1="42812" y1="56066" x2="42812" y2="56066"/>
                        <a14:foregroundMark x1="59391" y1="59642" x2="59391" y2="59642"/>
                        <a14:foregroundMark x1="59391" y1="59642" x2="59391" y2="59642"/>
                        <a14:foregroundMark x1="53410" y1="71009" x2="53410" y2="71009"/>
                        <a14:foregroundMark x1="52991" y1="70115" x2="52991" y2="70115"/>
                        <a14:foregroundMark x1="53200" y1="68966" x2="53200" y2="68966"/>
                        <a14:foregroundMark x1="93179" y1="37548" x2="93179" y2="37548"/>
                        <a14:foregroundMark x1="98426" y1="35760" x2="98426" y2="35760"/>
                        <a14:foregroundMark x1="98426" y1="35760" x2="98426" y2="35760"/>
                        <a14:foregroundMark x1="98426" y1="35760" x2="98426" y2="35760"/>
                        <a14:foregroundMark x1="72928" y1="30779" x2="72928" y2="30779"/>
                        <a14:foregroundMark x1="67156" y1="37292" x2="67156" y2="37292"/>
                        <a14:foregroundMark x1="67156" y1="37292" x2="67156" y2="37292"/>
                        <a14:foregroundMark x1="67156" y1="37292" x2="67156" y2="37292"/>
                        <a14:foregroundMark x1="67156" y1="37292" x2="67156" y2="37292"/>
                        <a14:foregroundMark x1="67156" y1="37292" x2="67156" y2="37292"/>
                        <a14:foregroundMark x1="67156" y1="37292" x2="67156" y2="37292"/>
                        <a14:foregroundMark x1="64533" y1="39719" x2="64533" y2="39719"/>
                        <a14:foregroundMark x1="64533" y1="39719" x2="64533" y2="39719"/>
                        <a14:foregroundMark x1="64533" y1="39719" x2="64533" y2="39719"/>
                        <a14:foregroundMark x1="64533" y1="39719" x2="56768" y2="44189"/>
                        <a14:foregroundMark x1="56768" y1="44189" x2="45750" y2="57216"/>
                        <a14:foregroundMark x1="45750" y1="57216" x2="74502" y2="42656"/>
                        <a14:foregroundMark x1="74502" y1="42656" x2="81217" y2="34866"/>
                        <a14:foregroundMark x1="81217" y1="34866" x2="83736" y2="33716"/>
                        <a14:foregroundMark x1="83736" y1="33716" x2="85414" y2="38697"/>
                        <a14:foregroundMark x1="89297" y1="36782" x2="79643" y2="36271"/>
                        <a14:foregroundMark x1="79643" y1="36271" x2="82057" y2="25670"/>
                        <a14:foregroundMark x1="83740" y1="26500" x2="90346" y2="29757"/>
                        <a14:foregroundMark x1="90346" y1="29757" x2="94124" y2="40358"/>
                        <a14:foregroundMark x1="94124" y1="40358" x2="94108" y2="42036"/>
                        <a14:foregroundMark x1="78412" y1="81044" x2="74187" y2="82375"/>
                        <a14:foregroundMark x1="74187" y1="82375" x2="73242" y2="81865"/>
                        <a14:foregroundMark x1="8395" y1="51724" x2="8395" y2="51724"/>
                        <a14:foregroundMark x1="8604" y1="43806" x2="8604" y2="43806"/>
                        <a14:foregroundMark x1="5771" y1="34100" x2="5771" y2="34100"/>
                        <a14:foregroundMark x1="6716" y1="23883" x2="6716" y2="23883"/>
                        <a14:foregroundMark x1="6716" y1="23883" x2="10808" y2="14176"/>
                        <a14:foregroundMark x1="10808" y1="14176" x2="7870" y2="3704"/>
                        <a14:foregroundMark x1="7870" y1="3704" x2="13641" y2="8301"/>
                        <a14:foregroundMark x1="2833" y1="62580" x2="5456" y2="72542"/>
                        <a14:foregroundMark x1="5456" y1="72542" x2="13431" y2="77522"/>
                        <a14:foregroundMark x1="13431" y1="77522" x2="22560" y2="77522"/>
                        <a14:foregroundMark x1="22560" y1="77522" x2="37880" y2="68072"/>
                        <a14:foregroundMark x1="37880" y1="68072" x2="43337" y2="60026"/>
                        <a14:foregroundMark x1="43337" y1="60026" x2="46695" y2="45466"/>
                        <a14:foregroundMark x1="18468" y1="15581" x2="18468" y2="15581"/>
                        <a14:foregroundMark x1="18468" y1="15581" x2="19412" y2="15326"/>
                        <a14:foregroundMark x1="19412" y1="13538" x2="19412" y2="13538"/>
                        <a14:foregroundMark x1="18468" y1="10345" x2="18468" y2="10345"/>
                        <a14:foregroundMark x1="16369" y1="11239" x2="16369" y2="11239"/>
                        <a14:foregroundMark x1="16055" y1="11877" x2="16055" y2="11877"/>
                        <a14:foregroundMark x1="30115" y1="41635" x2="30115" y2="41635"/>
                        <a14:foregroundMark x1="30115" y1="43167" x2="30115" y2="43167"/>
                        <a14:foregroundMark x1="30115" y1="43167" x2="30115" y2="43167"/>
                        <a14:foregroundMark x1="30115" y1="43806" x2="30115" y2="43806"/>
                        <a14:foregroundMark x1="29801" y1="47254" x2="29801" y2="47254"/>
                        <a14:foregroundMark x1="29801" y1="47254" x2="29801" y2="47254"/>
                        <a14:foregroundMark x1="30115" y1="48787" x2="30115" y2="48787"/>
                        <a14:foregroundMark x1="31270" y1="47765" x2="28122" y2="46360"/>
                        <a14:foregroundMark x1="24974" y1="51086" x2="32634" y2="45466"/>
                        <a14:foregroundMark x1="32634" y1="45466" x2="32529" y2="42529"/>
                        <a14:foregroundMark x1="32529" y1="42529" x2="32529" y2="42529"/>
                        <a14:foregroundMark x1="32529" y1="44317" x2="32529" y2="44317"/>
                        <a14:foregroundMark x1="32529" y1="44317" x2="24869" y2="50192"/>
                        <a14:foregroundMark x1="24869" y1="50192" x2="22455" y2="60153"/>
                        <a14:foregroundMark x1="22455" y1="60153" x2="30850" y2="53257"/>
                        <a14:foregroundMark x1="30850" y1="53257" x2="27387" y2="52490"/>
                        <a14:foregroundMark x1="31794" y1="53768" x2="31794" y2="53768"/>
                        <a14:foregroundMark x1="32739" y1="49553" x2="32739" y2="49553"/>
                        <a14:foregroundMark x1="19517" y1="49298" x2="19517" y2="49298"/>
                        <a14:foregroundMark x1="17104" y1="50192" x2="17104" y2="50192"/>
                        <a14:foregroundMark x1="17104" y1="50192" x2="17104" y2="50192"/>
                        <a14:foregroundMark x1="31060" y1="62835" x2="31060" y2="62835"/>
                        <a14:foregroundMark x1="28437" y1="63091" x2="28437" y2="63091"/>
                        <a14:foregroundMark x1="30850" y1="61558" x2="30850" y2="61558"/>
                        <a14:foregroundMark x1="31480" y1="63346" x2="31480" y2="63346"/>
                        <a14:foregroundMark x1="30325" y1="64240" x2="30325" y2="64240"/>
                        <a14:foregroundMark x1="29801" y1="62452" x2="29801" y2="62452"/>
                        <a14:foregroundMark x1="2413" y1="32312" x2="2413" y2="32312"/>
                        <a14:foregroundMark x1="2623" y1="62580" x2="2623" y2="62580"/>
                        <a14:foregroundMark x1="0" y1="64879" x2="0" y2="64879"/>
                        <a14:foregroundMark x1="27702" y1="44572" x2="27702" y2="44572"/>
                        <a14:foregroundMark x1="27492" y1="46105" x2="27492" y2="46105"/>
                        <a14:foregroundMark x1="69360" y1="68072" x2="69360" y2="68072"/>
                        <a14:foregroundMark x1="69045" y1="65773" x2="69045" y2="65773"/>
                        <a14:foregroundMark x1="69045" y1="65645" x2="69045" y2="65645"/>
                        <a14:foregroundMark x1="68311" y1="66028" x2="68311" y2="66028"/>
                        <a14:foregroundMark x1="71039" y1="66028" x2="71039" y2="66028"/>
                        <a14:foregroundMark x1="69360" y1="70115" x2="69990" y2="65645"/>
                        <a14:foregroundMark x1="55404" y1="69476" x2="55089" y2="71520"/>
                        <a14:foregroundMark x1="61070" y1="57727" x2="58867" y2="68199"/>
                        <a14:foregroundMark x1="58867" y1="68199" x2="65582" y2="60536"/>
                        <a14:foregroundMark x1="65582" y1="60536" x2="57503" y2="57088"/>
                        <a14:foregroundMark x1="57503" y1="57088" x2="58762" y2="66028"/>
                        <a14:foregroundMark x1="61385" y1="55683" x2="55824" y2="63985"/>
                        <a14:foregroundMark x1="55824" y1="63985" x2="59182" y2="64240"/>
                        <a14:foregroundMark x1="57503" y1="55811" x2="61910" y2="53768"/>
                        <a14:backgroundMark x1="82057" y1="25926" x2="82057" y2="25926"/>
                        <a14:backgroundMark x1="82371" y1="25926" x2="82371" y2="25926"/>
                        <a14:backgroundMark x1="83106" y1="25287" x2="81637" y2="25287"/>
                        <a14:backgroundMark x1="94124" y1="44061" x2="91920" y2="64623"/>
                        <a14:backgroundMark x1="91920" y1="64623" x2="86988" y2="73436"/>
                        <a14:backgroundMark x1="86988" y1="73436" x2="86884" y2="74202"/>
                        <a14:backgroundMark x1="94334" y1="44572" x2="94334" y2="43423"/>
                        <a14:backgroundMark x1="95068" y1="43167" x2="94124" y2="43167"/>
                        <a14:backgroundMark x1="93179" y1="44317" x2="93179" y2="44317"/>
                        <a14:backgroundMark x1="94334" y1="43167" x2="94334" y2="43167"/>
                        <a14:backgroundMark x1="94544" y1="42273" x2="93389" y2="45211"/>
                        <a14:backgroundMark x1="82581" y1="25287" x2="82581" y2="25287"/>
                        <a14:backgroundMark x1="82057" y1="25798" x2="82057" y2="25798"/>
                        <a14:backgroundMark x1="81847" y1="25798" x2="81847" y2="25798"/>
                        <a14:backgroundMark x1="82791" y1="80077" x2="82791" y2="80077"/>
                        <a14:backgroundMark x1="83526" y1="79438" x2="87198" y2="73691"/>
                        <a14:backgroundMark x1="87198" y1="73691" x2="82896" y2="82759"/>
                        <a14:backgroundMark x1="82896" y1="82759" x2="83945" y2="78672"/>
                        <a14:backgroundMark x1="80378" y1="77778" x2="83001" y2="82759"/>
                        <a14:backgroundMark x1="79853" y1="79438" x2="80588" y2="82120"/>
                        <a14:backgroundMark x1="81847" y1="25543" x2="81847" y2="25543"/>
                      </a14:backgroundRemoval>
                    </a14:imgEffect>
                  </a14:imgLayer>
                </a14:imgProps>
              </a:ext>
              <a:ext uri="{28A0092B-C50C-407E-A947-70E740481C1C}">
                <a14:useLocalDpi xmlns:a14="http://schemas.microsoft.com/office/drawing/2010/main" val="0"/>
              </a:ext>
            </a:extLst>
          </a:blip>
          <a:stretch>
            <a:fillRect/>
          </a:stretch>
        </p:blipFill>
        <p:spPr>
          <a:xfrm>
            <a:off x="5391113" y="2861263"/>
            <a:ext cx="1165262" cy="957398"/>
          </a:xfrm>
          <a:prstGeom prst="rect">
            <a:avLst/>
          </a:prstGeom>
        </p:spPr>
      </p:pic>
      <p:sp>
        <p:nvSpPr>
          <p:cNvPr id="2" name="Hjerte 1">
            <a:extLst>
              <a:ext uri="{FF2B5EF4-FFF2-40B4-BE49-F238E27FC236}">
                <a16:creationId xmlns:a16="http://schemas.microsoft.com/office/drawing/2014/main" id="{1B515CB9-F62C-B42A-CC0E-B15A1894E6C7}"/>
              </a:ext>
            </a:extLst>
          </p:cNvPr>
          <p:cNvSpPr/>
          <p:nvPr/>
        </p:nvSpPr>
        <p:spPr>
          <a:xfrm rot="360000">
            <a:off x="1723270" y="7525477"/>
            <a:ext cx="510465" cy="451281"/>
          </a:xfrm>
          <a:prstGeom prst="hear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pic>
        <p:nvPicPr>
          <p:cNvPr id="18" name="Bilde 18" descr="Et bilde som inneholder tre, plante, lønn&#10;&#10;Automatisk generert beskrivelse">
            <a:extLst>
              <a:ext uri="{FF2B5EF4-FFF2-40B4-BE49-F238E27FC236}">
                <a16:creationId xmlns:a16="http://schemas.microsoft.com/office/drawing/2014/main" id="{F559E66D-5475-473A-AE33-6ECAC5C7663E}"/>
              </a:ext>
            </a:extLst>
          </p:cNvPr>
          <p:cNvPicPr>
            <a:picLocks noChangeAspect="1"/>
          </p:cNvPicPr>
          <p:nvPr/>
        </p:nvPicPr>
        <p:blipFill rotWithShape="1">
          <a:blip r:embed="rId3"/>
          <a:srcRect l="-1264" t="393" r="-870" b="6956"/>
          <a:stretch/>
        </p:blipFill>
        <p:spPr>
          <a:xfrm rot="1320000">
            <a:off x="5383360" y="206358"/>
            <a:ext cx="1349158" cy="1204445"/>
          </a:xfrm>
          <a:prstGeom prst="rect">
            <a:avLst/>
          </a:prstGeom>
        </p:spPr>
      </p:pic>
      <p:graphicFrame>
        <p:nvGraphicFramePr>
          <p:cNvPr id="3" name="Tabell 5">
            <a:extLst>
              <a:ext uri="{FF2B5EF4-FFF2-40B4-BE49-F238E27FC236}">
                <a16:creationId xmlns:a16="http://schemas.microsoft.com/office/drawing/2014/main" id="{6806029B-9E7E-4CDF-A8C1-564531865B25}"/>
              </a:ext>
            </a:extLst>
          </p:cNvPr>
          <p:cNvGraphicFramePr>
            <a:graphicFrameLocks noGrp="1"/>
          </p:cNvGraphicFramePr>
          <p:nvPr>
            <p:extLst>
              <p:ext uri="{D42A27DB-BD31-4B8C-83A1-F6EECF244321}">
                <p14:modId xmlns:p14="http://schemas.microsoft.com/office/powerpoint/2010/main" val="3188388401"/>
              </p:ext>
            </p:extLst>
          </p:nvPr>
        </p:nvGraphicFramePr>
        <p:xfrm>
          <a:off x="154427" y="7100115"/>
          <a:ext cx="6537857" cy="4849321"/>
        </p:xfrm>
        <a:graphic>
          <a:graphicData uri="http://schemas.openxmlformats.org/drawingml/2006/table">
            <a:tbl>
              <a:tblPr firstRow="1" bandRow="1">
                <a:tableStyleId>{5DA37D80-6434-44D0-A028-1B22A696006F}</a:tableStyleId>
              </a:tblPr>
              <a:tblGrid>
                <a:gridCol w="489857">
                  <a:extLst>
                    <a:ext uri="{9D8B030D-6E8A-4147-A177-3AD203B41FA5}">
                      <a16:colId xmlns:a16="http://schemas.microsoft.com/office/drawing/2014/main" val="3481167215"/>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78047">
                <a:tc>
                  <a:txBody>
                    <a:bodyPr/>
                    <a:lstStyle/>
                    <a:p>
                      <a:pPr lvl="0" algn="l">
                        <a:spcBef>
                          <a:spcPts val="200"/>
                        </a:spcBef>
                        <a:spcAft>
                          <a:spcPts val="200"/>
                        </a:spcAft>
                        <a:buNone/>
                      </a:pPr>
                      <a:r>
                        <a:rPr lang="nn-NO" sz="900" b="1">
                          <a:solidFill>
                            <a:schemeClr val="tx1"/>
                          </a:solidFill>
                          <a:latin typeface="Century Gothic"/>
                        </a:rPr>
                        <a:t>Veke </a:t>
                      </a:r>
                    </a:p>
                  </a:txBody>
                  <a:tcPr marL="68563" marR="68563" marT="0" marB="0"/>
                </a:tc>
                <a:tc>
                  <a:txBody>
                    <a:bodyPr/>
                    <a:lstStyle/>
                    <a:p>
                      <a:pPr lvl="0" algn="ctr">
                        <a:spcBef>
                          <a:spcPts val="200"/>
                        </a:spcBef>
                        <a:spcAft>
                          <a:spcPts val="200"/>
                        </a:spcAft>
                      </a:pPr>
                      <a:r>
                        <a:rPr lang="nn-NO" sz="900" b="1">
                          <a:solidFill>
                            <a:schemeClr val="tx1"/>
                          </a:solidFill>
                          <a:latin typeface="Century Gothic"/>
                        </a:rPr>
                        <a:t>Måndag</a:t>
                      </a:r>
                      <a:endParaRPr lang="nb-NO" sz="900" b="1">
                        <a:solidFill>
                          <a:schemeClr val="tx1"/>
                        </a:solidFill>
                        <a:latin typeface="Century Gothic"/>
                        <a:ea typeface="MS PGothic"/>
                        <a:cs typeface="Times New Roman"/>
                      </a:endParaRPr>
                    </a:p>
                  </a:txBody>
                  <a:tcPr marL="68563" marR="68563" marT="0" marB="0"/>
                </a:tc>
                <a:tc>
                  <a:txBody>
                    <a:bodyPr/>
                    <a:lstStyle/>
                    <a:p>
                      <a:pPr lvl="0" algn="ctr">
                        <a:spcBef>
                          <a:spcPts val="200"/>
                        </a:spcBef>
                        <a:spcAft>
                          <a:spcPts val="200"/>
                        </a:spcAft>
                      </a:pPr>
                      <a:r>
                        <a:rPr lang="nn-NO" sz="900" b="1">
                          <a:solidFill>
                            <a:schemeClr val="tx1"/>
                          </a:solidFill>
                          <a:latin typeface="Century Gothic"/>
                        </a:rPr>
                        <a:t>Tysdag</a:t>
                      </a:r>
                      <a:endParaRPr lang="nb-NO" sz="900" b="1">
                        <a:solidFill>
                          <a:schemeClr val="tx1"/>
                        </a:solidFill>
                        <a:latin typeface="Century Gothic"/>
                        <a:ea typeface="MS PGothic"/>
                        <a:cs typeface="Times New Roman"/>
                      </a:endParaRPr>
                    </a:p>
                  </a:txBody>
                  <a:tcPr marL="68563" marR="68563" marT="0" marB="0"/>
                </a:tc>
                <a:tc>
                  <a:txBody>
                    <a:bodyPr/>
                    <a:lstStyle/>
                    <a:p>
                      <a:pPr lvl="0" algn="ctr">
                        <a:spcBef>
                          <a:spcPts val="200"/>
                        </a:spcBef>
                        <a:spcAft>
                          <a:spcPts val="200"/>
                        </a:spcAft>
                      </a:pPr>
                      <a:r>
                        <a:rPr lang="nn-NO" sz="900" b="1">
                          <a:solidFill>
                            <a:schemeClr val="tx1"/>
                          </a:solidFill>
                          <a:latin typeface="Century Gothic"/>
                        </a:rPr>
                        <a:t>Onsdag</a:t>
                      </a:r>
                      <a:endParaRPr lang="nb-NO" sz="900" b="1">
                        <a:solidFill>
                          <a:schemeClr val="tx1"/>
                        </a:solidFill>
                        <a:latin typeface="Century Gothic"/>
                        <a:ea typeface="MS PGothic"/>
                        <a:cs typeface="Times New Roman"/>
                      </a:endParaRPr>
                    </a:p>
                  </a:txBody>
                  <a:tcPr marL="68563" marR="68563" marT="0" marB="0"/>
                </a:tc>
                <a:tc>
                  <a:txBody>
                    <a:bodyPr/>
                    <a:lstStyle/>
                    <a:p>
                      <a:pPr lvl="0" algn="ctr">
                        <a:spcBef>
                          <a:spcPts val="200"/>
                        </a:spcBef>
                        <a:spcAft>
                          <a:spcPts val="200"/>
                        </a:spcAft>
                      </a:pPr>
                      <a:r>
                        <a:rPr lang="nn-NO" sz="900" b="1">
                          <a:solidFill>
                            <a:schemeClr val="tx1"/>
                          </a:solidFill>
                          <a:latin typeface="Century Gothic"/>
                        </a:rPr>
                        <a:t>Torsdag</a:t>
                      </a:r>
                      <a:endParaRPr lang="nb-NO" sz="900" b="1">
                        <a:solidFill>
                          <a:schemeClr val="tx1"/>
                        </a:solidFill>
                        <a:latin typeface="Century Gothic"/>
                        <a:ea typeface="MS PGothic"/>
                        <a:cs typeface="Times New Roman"/>
                      </a:endParaRPr>
                    </a:p>
                  </a:txBody>
                  <a:tcPr marL="68563" marR="68563" marT="0" marB="0"/>
                </a:tc>
                <a:tc>
                  <a:txBody>
                    <a:bodyPr/>
                    <a:lstStyle/>
                    <a:p>
                      <a:pPr lvl="0" algn="ctr">
                        <a:spcBef>
                          <a:spcPts val="200"/>
                        </a:spcBef>
                        <a:spcAft>
                          <a:spcPts val="200"/>
                        </a:spcAft>
                      </a:pPr>
                      <a:r>
                        <a:rPr lang="nn-NO" sz="900" b="1">
                          <a:solidFill>
                            <a:schemeClr val="tx1"/>
                          </a:solidFill>
                          <a:latin typeface="Century Gothic"/>
                        </a:rPr>
                        <a:t>Fredag</a:t>
                      </a:r>
                      <a:endParaRPr lang="nb-NO" sz="900" b="1">
                        <a:solidFill>
                          <a:schemeClr val="tx1"/>
                        </a:solidFill>
                        <a:latin typeface="Century Gothic"/>
                        <a:ea typeface="MS PGothic"/>
                        <a:cs typeface="Times New Roman"/>
                      </a:endParaRPr>
                    </a:p>
                  </a:txBody>
                  <a:tcPr marL="68563" marR="68563" marT="0" marB="0"/>
                </a:tc>
                <a:tc>
                  <a:txBody>
                    <a:bodyPr/>
                    <a:lstStyle/>
                    <a:p>
                      <a:pPr lvl="0" algn="ctr">
                        <a:spcBef>
                          <a:spcPts val="200"/>
                        </a:spcBef>
                        <a:spcAft>
                          <a:spcPts val="200"/>
                        </a:spcAft>
                      </a:pPr>
                      <a:r>
                        <a:rPr lang="nn-NO" sz="900" b="1">
                          <a:solidFill>
                            <a:schemeClr val="tx1"/>
                          </a:solidFill>
                          <a:latin typeface="Century Gothic"/>
                        </a:rPr>
                        <a:t>Laurdag</a:t>
                      </a:r>
                      <a:endParaRPr lang="nb-NO" sz="900" b="1">
                        <a:solidFill>
                          <a:schemeClr val="tx1"/>
                        </a:solidFill>
                        <a:latin typeface="Century Gothic"/>
                        <a:ea typeface="MS PGothic"/>
                        <a:cs typeface="Times New Roman"/>
                      </a:endParaRPr>
                    </a:p>
                  </a:txBody>
                  <a:tcPr marL="68563" marR="68563" marT="0" marB="0"/>
                </a:tc>
                <a:tc>
                  <a:txBody>
                    <a:bodyPr/>
                    <a:lstStyle/>
                    <a:p>
                      <a:pPr lvl="0" algn="ctr">
                        <a:spcBef>
                          <a:spcPts val="200"/>
                        </a:spcBef>
                        <a:spcAft>
                          <a:spcPts val="200"/>
                        </a:spcAft>
                      </a:pPr>
                      <a:r>
                        <a:rPr lang="nn-NO" sz="900" b="1">
                          <a:solidFill>
                            <a:schemeClr val="tx1"/>
                          </a:solidFill>
                          <a:latin typeface="Century Gothic"/>
                        </a:rPr>
                        <a:t>Søndag</a:t>
                      </a:r>
                      <a:endParaRPr lang="nb-NO" sz="900" b="1">
                        <a:solidFill>
                          <a:schemeClr val="tx1"/>
                        </a:solidFill>
                        <a:latin typeface="Century Gothic"/>
                        <a:ea typeface="MS PGothic"/>
                        <a:cs typeface="Times New Roman"/>
                      </a:endParaRPr>
                    </a:p>
                  </a:txBody>
                  <a:tcPr marL="68563" marR="68563" marT="0" marB="0"/>
                </a:tc>
                <a:extLst>
                  <a:ext uri="{0D108BD9-81ED-4DB2-BD59-A6C34878D82A}">
                    <a16:rowId xmlns:a16="http://schemas.microsoft.com/office/drawing/2014/main" val="10000"/>
                  </a:ext>
                </a:extLst>
              </a:tr>
              <a:tr h="178047">
                <a:tc>
                  <a:txBody>
                    <a:bodyPr/>
                    <a:lstStyle/>
                    <a:p>
                      <a:pPr lvl="0" algn="l">
                        <a:spcAft>
                          <a:spcPts val="0"/>
                        </a:spcAft>
                        <a:buNone/>
                      </a:pPr>
                      <a:r>
                        <a:rPr lang="nn-NO" sz="900" b="1">
                          <a:solidFill>
                            <a:schemeClr val="tx1"/>
                          </a:solidFill>
                          <a:latin typeface="Century Gothic"/>
                          <a:ea typeface="MS PGothic"/>
                          <a:cs typeface="Times New Roman"/>
                        </a:rPr>
                        <a:t>40</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1.</a:t>
                      </a:r>
                      <a:endParaRPr lang="nn-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3.</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4.</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5.</a:t>
                      </a: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6.</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1"/>
                  </a:ext>
                </a:extLst>
              </a:tr>
              <a:tr h="712186">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2"/>
                  </a:ext>
                </a:extLst>
              </a:tr>
              <a:tr h="178047">
                <a:tc>
                  <a:txBody>
                    <a:bodyPr/>
                    <a:lstStyle/>
                    <a:p>
                      <a:pPr lvl="0" algn="l">
                        <a:spcAft>
                          <a:spcPts val="0"/>
                        </a:spcAft>
                        <a:buNone/>
                      </a:pPr>
                      <a:r>
                        <a:rPr lang="nn-NO" sz="900" b="1">
                          <a:solidFill>
                            <a:schemeClr val="tx1"/>
                          </a:solidFill>
                          <a:latin typeface="Century Gothic"/>
                        </a:rPr>
                        <a:t>41</a:t>
                      </a:r>
                      <a:endParaRPr lang="nn-NO" sz="900" b="1">
                        <a:solidFill>
                          <a:schemeClr val="tx1"/>
                        </a:solidFill>
                        <a:latin typeface="Century Gothic" panose="020B0502020202020204" pitchFamily="34" charset="0"/>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7.</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8.</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9.</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10.</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11.</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12.</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13.</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3"/>
                  </a:ext>
                </a:extLst>
              </a:tr>
              <a:tr h="712186">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buNone/>
                      </a:pPr>
                      <a:endParaRPr lang="nb-NO" sz="900" b="0" i="0" u="none" strike="noStrike" noProof="0">
                        <a:solidFill>
                          <a:schemeClr val="tx1"/>
                        </a:solidFill>
                        <a:latin typeface="Century Gothic" panose="020B0502020202020204" pitchFamily="34" charset="0"/>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lgn="ctr">
                        <a:spcBef>
                          <a:spcPts val="200"/>
                        </a:spcBef>
                        <a:spcAft>
                          <a:spcPts val="200"/>
                        </a:spcAft>
                      </a:pPr>
                      <a:r>
                        <a:rPr lang="nb-NO" sz="900" b="1">
                          <a:solidFill>
                            <a:schemeClr val="tx1"/>
                          </a:solidFill>
                          <a:latin typeface="Century Gothic"/>
                          <a:ea typeface="MS PGothic"/>
                          <a:cs typeface="Times New Roman"/>
                        </a:rPr>
                        <a:t>Verdens-</a:t>
                      </a:r>
                    </a:p>
                    <a:p>
                      <a:pPr lvl="0" algn="ctr">
                        <a:spcBef>
                          <a:spcPts val="200"/>
                        </a:spcBef>
                        <a:spcAft>
                          <a:spcPts val="200"/>
                        </a:spcAft>
                        <a:buNone/>
                      </a:pPr>
                      <a:r>
                        <a:rPr lang="nb-NO" sz="900" b="1">
                          <a:solidFill>
                            <a:schemeClr val="tx1"/>
                          </a:solidFill>
                          <a:latin typeface="Century Gothic"/>
                          <a:ea typeface="MS PGothic"/>
                          <a:cs typeface="Times New Roman"/>
                        </a:rPr>
                        <a:t>dagen for</a:t>
                      </a:r>
                    </a:p>
                    <a:p>
                      <a:pPr lvl="0" algn="ctr">
                        <a:spcBef>
                          <a:spcPts val="200"/>
                        </a:spcBef>
                        <a:spcAft>
                          <a:spcPts val="200"/>
                        </a:spcAft>
                        <a:buNone/>
                      </a:pPr>
                      <a:r>
                        <a:rPr lang="nb-NO" sz="900" b="1">
                          <a:solidFill>
                            <a:schemeClr val="tx1"/>
                          </a:solidFill>
                          <a:latin typeface="Century Gothic"/>
                          <a:ea typeface="MS PGothic"/>
                          <a:cs typeface="Times New Roman"/>
                        </a:rPr>
                        <a:t>psykisk </a:t>
                      </a:r>
                    </a:p>
                    <a:p>
                      <a:pPr lvl="0" algn="ctr">
                        <a:spcBef>
                          <a:spcPts val="200"/>
                        </a:spcBef>
                        <a:spcAft>
                          <a:spcPts val="200"/>
                        </a:spcAft>
                        <a:buNone/>
                      </a:pPr>
                      <a:r>
                        <a:rPr lang="nb-NO" sz="900" b="1">
                          <a:solidFill>
                            <a:schemeClr val="tx1"/>
                          </a:solidFill>
                          <a:latin typeface="Century Gothic"/>
                          <a:ea typeface="MS PGothic"/>
                          <a:cs typeface="Times New Roman"/>
                        </a:rPr>
                        <a:t>helse</a:t>
                      </a: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4"/>
                  </a:ext>
                </a:extLst>
              </a:tr>
              <a:tr h="178047">
                <a:tc>
                  <a:txBody>
                    <a:bodyPr/>
                    <a:lstStyle/>
                    <a:p>
                      <a:pPr lvl="0" algn="l">
                        <a:spcAft>
                          <a:spcPts val="0"/>
                        </a:spcAft>
                        <a:buNone/>
                      </a:pPr>
                      <a:r>
                        <a:rPr lang="nn-NO" sz="900" b="1">
                          <a:solidFill>
                            <a:schemeClr val="tx1"/>
                          </a:solidFill>
                          <a:latin typeface="Century Gothic"/>
                        </a:rPr>
                        <a:t>42</a:t>
                      </a:r>
                      <a:endParaRPr lang="nn-NO" sz="900" b="1">
                        <a:solidFill>
                          <a:schemeClr val="tx1"/>
                        </a:solidFill>
                        <a:latin typeface="Century Gothic" panose="020B0502020202020204" pitchFamily="34" charset="0"/>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14.</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15.</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16.</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17.</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18.</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19.</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20.</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5"/>
                  </a:ext>
                </a:extLst>
              </a:tr>
              <a:tr h="712186">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lgn="l">
                        <a:lnSpc>
                          <a:spcPct val="100000"/>
                        </a:lnSpc>
                        <a:spcBef>
                          <a:spcPts val="0"/>
                        </a:spcBef>
                        <a:spcAft>
                          <a:spcPts val="0"/>
                        </a:spcAft>
                        <a:buNone/>
                      </a:pPr>
                      <a:endParaRPr lang="nb-NO" sz="850" b="1" i="0" u="none" strike="noStrike" noProof="0">
                        <a:solidFill>
                          <a:schemeClr val="tx1"/>
                        </a:solidFill>
                        <a:latin typeface="Century Gothic"/>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p>
                      <a:pPr lvl="0" algn="ctr">
                        <a:spcBef>
                          <a:spcPts val="200"/>
                        </a:spcBef>
                        <a:spcAft>
                          <a:spcPts val="200"/>
                        </a:spcAft>
                        <a:buNone/>
                      </a:pPr>
                      <a:r>
                        <a:rPr lang="nb-NO" sz="900" b="1">
                          <a:solidFill>
                            <a:schemeClr val="tx1"/>
                          </a:solidFill>
                          <a:latin typeface="Century Gothic"/>
                          <a:ea typeface="MS PGothic"/>
                          <a:cs typeface="Times New Roman"/>
                        </a:rPr>
                        <a:t>Planleggingsdag</a:t>
                      </a:r>
                    </a:p>
                    <a:p>
                      <a:pPr lvl="0" algn="ctr">
                        <a:spcBef>
                          <a:spcPts val="200"/>
                        </a:spcBef>
                        <a:spcAft>
                          <a:spcPts val="200"/>
                        </a:spcAft>
                        <a:buNone/>
                      </a:pPr>
                      <a:r>
                        <a:rPr lang="nb-NO" sz="900" b="1" err="1">
                          <a:solidFill>
                            <a:schemeClr val="tx1"/>
                          </a:solidFill>
                          <a:latin typeface="Century Gothic"/>
                          <a:ea typeface="MS PGothic"/>
                          <a:cs typeface="Times New Roman"/>
                        </a:rPr>
                        <a:t>Bhg</a:t>
                      </a:r>
                      <a:r>
                        <a:rPr lang="nb-NO" sz="900" b="1">
                          <a:solidFill>
                            <a:schemeClr val="tx1"/>
                          </a:solidFill>
                          <a:latin typeface="Century Gothic"/>
                          <a:ea typeface="MS PGothic"/>
                          <a:cs typeface="Times New Roman"/>
                        </a:rPr>
                        <a:t> stengt</a:t>
                      </a:r>
                    </a:p>
                  </a:txBody>
                  <a:tcPr marL="68563" marR="68563" marT="0" marB="0">
                    <a:solidFill>
                      <a:srgbClr val="FFD5B8"/>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6"/>
                  </a:ext>
                </a:extLst>
              </a:tr>
              <a:tr h="178047">
                <a:tc>
                  <a:txBody>
                    <a:bodyPr/>
                    <a:lstStyle/>
                    <a:p>
                      <a:pPr lvl="0" algn="l">
                        <a:spcAft>
                          <a:spcPts val="0"/>
                        </a:spcAft>
                        <a:buNone/>
                      </a:pPr>
                      <a:r>
                        <a:rPr lang="nn-NO" sz="900" b="1">
                          <a:solidFill>
                            <a:schemeClr val="tx1"/>
                          </a:solidFill>
                          <a:latin typeface="Century Gothic"/>
                        </a:rPr>
                        <a:t>43</a:t>
                      </a:r>
                      <a:endParaRPr lang="nn-NO" sz="900" b="1">
                        <a:solidFill>
                          <a:schemeClr val="tx1"/>
                        </a:solidFill>
                        <a:latin typeface="Century Gothic" panose="020B0502020202020204" pitchFamily="34" charset="0"/>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21.</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22.</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23.</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24.</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25.</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26.</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27.</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7"/>
                  </a:ext>
                </a:extLst>
              </a:tr>
              <a:tr h="914400">
                <a:tc>
                  <a:txBody>
                    <a:bodyPr/>
                    <a:lstStyle/>
                    <a:p>
                      <a:pPr lvl="0" algn="l">
                        <a:spcBef>
                          <a:spcPts val="200"/>
                        </a:spcBef>
                        <a:spcAft>
                          <a:spcPts val="200"/>
                        </a:spcAft>
                        <a:buNone/>
                      </a:pPr>
                      <a:endParaRPr lang="nn-NO" sz="900" b="1">
                        <a:solidFill>
                          <a:schemeClr val="tx1"/>
                        </a:solidFill>
                        <a:latin typeface="Century Gothic"/>
                      </a:endParaRPr>
                    </a:p>
                    <a:p>
                      <a:pPr lvl="0" algn="l">
                        <a:spcBef>
                          <a:spcPts val="200"/>
                        </a:spcBef>
                        <a:spcAft>
                          <a:spcPts val="200"/>
                        </a:spcAft>
                        <a:buNone/>
                      </a:pPr>
                      <a:r>
                        <a:rPr lang="nn-NO" sz="900" b="1">
                          <a:solidFill>
                            <a:schemeClr val="tx1"/>
                          </a:solidFill>
                          <a:latin typeface="Century Gothic"/>
                        </a:rPr>
                        <a:t>Venns</a:t>
                      </a:r>
                    </a:p>
                    <a:p>
                      <a:pPr lvl="0" algn="l">
                        <a:spcBef>
                          <a:spcPts val="200"/>
                        </a:spcBef>
                        <a:spcAft>
                          <a:spcPts val="200"/>
                        </a:spcAft>
                        <a:buNone/>
                      </a:pPr>
                      <a:r>
                        <a:rPr lang="nn-NO" sz="900" b="1">
                          <a:solidFill>
                            <a:schemeClr val="tx1"/>
                          </a:solidFill>
                          <a:latin typeface="Century Gothic"/>
                        </a:rPr>
                        <a:t>kaps-</a:t>
                      </a:r>
                    </a:p>
                    <a:p>
                      <a:pPr lvl="0" algn="l">
                        <a:spcBef>
                          <a:spcPts val="200"/>
                        </a:spcBef>
                        <a:spcAft>
                          <a:spcPts val="200"/>
                        </a:spcAft>
                        <a:buNone/>
                      </a:pPr>
                      <a:r>
                        <a:rPr lang="nn-NO" sz="900" b="1">
                          <a:solidFill>
                            <a:schemeClr val="tx1"/>
                          </a:solidFill>
                          <a:latin typeface="Century Gothic"/>
                        </a:rPr>
                        <a:t>veke</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a:solidFill>
                          <a:schemeClr val="tx1"/>
                        </a:solidFill>
                        <a:latin typeface="Century Gothic" panose="020B0502020202020204" pitchFamily="34" charset="0"/>
                      </a:endParaRPr>
                    </a:p>
                  </a:txBody>
                  <a:tcPr marL="68563" marR="68563" marT="0" marB="0"/>
                </a:tc>
                <a:tc>
                  <a:txBody>
                    <a:bodyPr/>
                    <a:lstStyle/>
                    <a:p>
                      <a:pPr lvl="0" algn="l">
                        <a:spcBef>
                          <a:spcPts val="200"/>
                        </a:spcBef>
                        <a:spcAft>
                          <a:spcPts val="200"/>
                        </a:spcAft>
                      </a:pPr>
                      <a:endParaRPr lang="nb-NO" sz="900" b="1">
                        <a:solidFill>
                          <a:schemeClr val="tx1"/>
                        </a:solidFill>
                        <a:latin typeface="Century Gothic"/>
                        <a:ea typeface="MS PGothic"/>
                        <a:cs typeface="Times New Roman"/>
                      </a:endParaRPr>
                    </a:p>
                    <a:p>
                      <a:pPr lvl="0" algn="ctr">
                        <a:spcBef>
                          <a:spcPts val="200"/>
                        </a:spcBef>
                        <a:spcAft>
                          <a:spcPts val="200"/>
                        </a:spcAft>
                        <a:buNone/>
                      </a:pPr>
                      <a:r>
                        <a:rPr lang="nb-NO" sz="900" b="1">
                          <a:solidFill>
                            <a:schemeClr val="tx1"/>
                          </a:solidFill>
                          <a:latin typeface="Century Gothic"/>
                          <a:ea typeface="MS PGothic"/>
                          <a:cs typeface="Times New Roman"/>
                        </a:rPr>
                        <a:t>FN dagen</a:t>
                      </a:r>
                    </a:p>
                  </a:txBody>
                  <a:tcPr marL="68563" marR="68563" marT="0" marB="0"/>
                </a:tc>
                <a:tc>
                  <a:txBody>
                    <a:bodyPr/>
                    <a:lstStyle/>
                    <a:p>
                      <a:pPr lvl="0">
                        <a:spcBef>
                          <a:spcPts val="200"/>
                        </a:spcBef>
                        <a:spcAft>
                          <a:spcPts val="200"/>
                        </a:spcAft>
                        <a:buNone/>
                      </a:pPr>
                      <a:endParaRPr lang="nb-NO" sz="900" b="1" i="0" u="none" strike="noStrike" noProof="0">
                        <a:solidFill>
                          <a:schemeClr val="tx1"/>
                        </a:solidFill>
                        <a:latin typeface="Century Gothic" panose="020B0502020202020204" pitchFamily="34" charset="0"/>
                      </a:endParaRPr>
                    </a:p>
                    <a:p>
                      <a:pPr lvl="0">
                        <a:spcBef>
                          <a:spcPts val="200"/>
                        </a:spcBef>
                        <a:spcAft>
                          <a:spcPts val="200"/>
                        </a:spcAft>
                        <a:buNone/>
                      </a:pPr>
                      <a:endParaRPr lang="nb-NO" sz="900">
                        <a:solidFill>
                          <a:schemeClr val="tx1"/>
                        </a:solidFill>
                        <a:latin typeface="Century Gothic" panose="020B0502020202020204" pitchFamily="34" charset="0"/>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8"/>
                  </a:ext>
                </a:extLst>
              </a:tr>
              <a:tr h="195942">
                <a:tc>
                  <a:txBody>
                    <a:bodyPr/>
                    <a:lstStyle/>
                    <a:p>
                      <a:pPr lvl="0" algn="l">
                        <a:spcAft>
                          <a:spcPts val="0"/>
                        </a:spcAft>
                        <a:buNone/>
                      </a:pPr>
                      <a:r>
                        <a:rPr lang="nn-NO" sz="900" b="1">
                          <a:solidFill>
                            <a:schemeClr val="tx1"/>
                          </a:solidFill>
                          <a:latin typeface="Century Gothic"/>
                        </a:rPr>
                        <a:t>44</a:t>
                      </a:r>
                      <a:endParaRPr lang="nn-NO" sz="900" b="1">
                        <a:solidFill>
                          <a:schemeClr val="tx1"/>
                        </a:solidFill>
                        <a:latin typeface="Century Gothic" panose="020B0502020202020204" pitchFamily="34" charset="0"/>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28.</a:t>
                      </a: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29.</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30.</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31.</a:t>
                      </a: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9"/>
                  </a:ext>
                </a:extLst>
              </a:tr>
              <a:tr h="712186">
                <a:tc>
                  <a:txBody>
                    <a:bodyPr/>
                    <a:lstStyle/>
                    <a:p>
                      <a:pPr lvl="0">
                        <a:spcBef>
                          <a:spcPts val="200"/>
                        </a:spcBef>
                        <a:spcAft>
                          <a:spcPts val="200"/>
                        </a:spcAft>
                        <a:buNone/>
                      </a:pPr>
                      <a:endParaRPr lang="nn-NO" sz="900" b="1">
                        <a:solidFill>
                          <a:schemeClr val="tx1"/>
                        </a:solidFill>
                        <a:latin typeface="Century Gothic" panose="020B0502020202020204" pitchFamily="34" charset="0"/>
                      </a:endParaRPr>
                    </a:p>
                    <a:p>
                      <a:pPr lvl="0">
                        <a:spcBef>
                          <a:spcPts val="200"/>
                        </a:spcBef>
                        <a:spcAft>
                          <a:spcPts val="200"/>
                        </a:spcAft>
                        <a:buNone/>
                      </a:pPr>
                      <a:endParaRPr lang="nn-NO" sz="900" b="1">
                        <a:solidFill>
                          <a:schemeClr val="tx1"/>
                        </a:solidFill>
                        <a:latin typeface="Century Gothic"/>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3" marR="68563" marT="0" marB="0"/>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63" marR="68563" marT="0" marB="0">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tcPr>
                </a:tc>
                <a:tc>
                  <a:txBody>
                    <a:bodyPr/>
                    <a:lstStyle/>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8563" marR="68563"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10"/>
                  </a:ext>
                </a:extLst>
              </a:tr>
            </a:tbl>
          </a:graphicData>
        </a:graphic>
      </p:graphicFrame>
      <p:sp>
        <p:nvSpPr>
          <p:cNvPr id="10" name="Dobbel bølge 9">
            <a:extLst>
              <a:ext uri="{FF2B5EF4-FFF2-40B4-BE49-F238E27FC236}">
                <a16:creationId xmlns:a16="http://schemas.microsoft.com/office/drawing/2014/main" id="{501E4462-A992-4CC7-A34A-9B4C0278C7C7}"/>
              </a:ext>
            </a:extLst>
          </p:cNvPr>
          <p:cNvSpPr/>
          <p:nvPr/>
        </p:nvSpPr>
        <p:spPr>
          <a:xfrm>
            <a:off x="1600376" y="103258"/>
            <a:ext cx="3657247" cy="919021"/>
          </a:xfrm>
          <a:prstGeom prst="doubleWave">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FE95A6D4-8F1B-4922-908A-9585CB11BEBB}"/>
              </a:ext>
            </a:extLst>
          </p:cNvPr>
          <p:cNvSpPr/>
          <p:nvPr/>
        </p:nvSpPr>
        <p:spPr>
          <a:xfrm>
            <a:off x="1561049" y="645378"/>
            <a:ext cx="4215973" cy="923330"/>
          </a:xfrm>
          <a:prstGeom prst="rect">
            <a:avLst/>
          </a:prstGeom>
          <a:noFill/>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accent6">
                    <a:lumMod val="75000"/>
                  </a:schemeClr>
                </a:solidFill>
                <a:latin typeface="Abadi Extra Light" panose="020B0204020104020204" pitchFamily="34" charset="0"/>
              </a:rPr>
              <a:t>Oktober</a:t>
            </a:r>
            <a:r>
              <a:rPr lang="nb-NO" sz="4800" b="1">
                <a:ln/>
                <a:solidFill>
                  <a:schemeClr val="accent4"/>
                </a:solidFill>
                <a:latin typeface="Curlz MT"/>
              </a:rPr>
              <a:t> </a:t>
            </a:r>
            <a:r>
              <a:rPr lang="nb-NO" sz="4800" b="1">
                <a:ln/>
                <a:solidFill>
                  <a:schemeClr val="accent4"/>
                </a:solidFill>
                <a:latin typeface="Century Gothic"/>
              </a:rPr>
              <a:t> </a:t>
            </a:r>
            <a:r>
              <a:rPr lang="nb-NO" sz="5400" b="1">
                <a:ln/>
                <a:solidFill>
                  <a:schemeClr val="accent4"/>
                </a:solidFill>
              </a:rPr>
              <a:t> </a:t>
            </a:r>
          </a:p>
        </p:txBody>
      </p:sp>
      <p:sp>
        <p:nvSpPr>
          <p:cNvPr id="5" name="Snakkeboble: oval 4">
            <a:extLst>
              <a:ext uri="{FF2B5EF4-FFF2-40B4-BE49-F238E27FC236}">
                <a16:creationId xmlns:a16="http://schemas.microsoft.com/office/drawing/2014/main" id="{D82EDE12-7659-4455-8D24-6BA610A02852}"/>
              </a:ext>
            </a:extLst>
          </p:cNvPr>
          <p:cNvSpPr/>
          <p:nvPr/>
        </p:nvSpPr>
        <p:spPr>
          <a:xfrm flipH="1">
            <a:off x="245953" y="5641590"/>
            <a:ext cx="2114408" cy="1045987"/>
          </a:xfrm>
          <a:prstGeom prst="wedgeEllipseCallout">
            <a:avLst/>
          </a:prstGeom>
          <a:solidFill>
            <a:schemeClr val="accent2">
              <a:lumMod val="20000"/>
              <a:lumOff val="80000"/>
            </a:schemeClr>
          </a:solid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8628B963-C71B-4A32-A3E9-0F81A0B59F00}"/>
              </a:ext>
            </a:extLst>
          </p:cNvPr>
          <p:cNvSpPr txBox="1"/>
          <p:nvPr/>
        </p:nvSpPr>
        <p:spPr>
          <a:xfrm>
            <a:off x="246297" y="5753675"/>
            <a:ext cx="2114408" cy="830997"/>
          </a:xfrm>
          <a:prstGeom prst="rect">
            <a:avLst/>
          </a:prstGeom>
          <a:noFill/>
        </p:spPr>
        <p:txBody>
          <a:bodyPr wrap="square" lIns="91440" tIns="45720" rIns="91440" bIns="45720" rtlCol="0" anchor="t">
            <a:spAutoFit/>
          </a:bodyPr>
          <a:lstStyle/>
          <a:p>
            <a:pPr algn="ctr"/>
            <a:r>
              <a:rPr lang="nb-NO" sz="1200">
                <a:latin typeface="Century Gothic"/>
              </a:rPr>
              <a:t>Veke 41: </a:t>
            </a:r>
          </a:p>
          <a:p>
            <a:pPr algn="ctr"/>
            <a:r>
              <a:rPr lang="nb-NO" sz="1200">
                <a:latin typeface="Century Gothic"/>
              </a:rPr>
              <a:t>Haustferie for </a:t>
            </a:r>
            <a:r>
              <a:rPr lang="nb-NO" sz="1200" err="1">
                <a:latin typeface="Century Gothic"/>
              </a:rPr>
              <a:t>skulen</a:t>
            </a:r>
            <a:r>
              <a:rPr lang="nb-NO" sz="1200">
                <a:latin typeface="Century Gothic"/>
              </a:rPr>
              <a:t> -</a:t>
            </a:r>
          </a:p>
          <a:p>
            <a:pPr algn="ctr"/>
            <a:r>
              <a:rPr lang="nb-NO" sz="1200">
                <a:latin typeface="Century Gothic"/>
              </a:rPr>
              <a:t>Gi oss beskjed om ditt barn skal ta fri</a:t>
            </a:r>
          </a:p>
        </p:txBody>
      </p:sp>
      <p:sp>
        <p:nvSpPr>
          <p:cNvPr id="14" name="Ellipse 13">
            <a:extLst>
              <a:ext uri="{FF2B5EF4-FFF2-40B4-BE49-F238E27FC236}">
                <a16:creationId xmlns:a16="http://schemas.microsoft.com/office/drawing/2014/main" id="{35190A78-268F-4CBB-8170-82E96396E80B}"/>
              </a:ext>
            </a:extLst>
          </p:cNvPr>
          <p:cNvSpPr/>
          <p:nvPr/>
        </p:nvSpPr>
        <p:spPr>
          <a:xfrm>
            <a:off x="3429000" y="1244802"/>
            <a:ext cx="2709190" cy="1015817"/>
          </a:xfrm>
          <a:prstGeom prst="ellipse">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E4EF9704-3FAA-4352-A6E9-463803BEB02A}"/>
              </a:ext>
            </a:extLst>
          </p:cNvPr>
          <p:cNvSpPr txBox="1"/>
          <p:nvPr/>
        </p:nvSpPr>
        <p:spPr>
          <a:xfrm>
            <a:off x="3493085" y="1401725"/>
            <a:ext cx="2581020" cy="6463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200" b="1">
                <a:latin typeface="Century Gothic"/>
                <a:cs typeface="Calibri"/>
              </a:rPr>
              <a:t>Fagområde:</a:t>
            </a:r>
            <a:endParaRPr lang="nb-NO" sz="1200">
              <a:latin typeface="Century Gothic"/>
            </a:endParaRPr>
          </a:p>
          <a:p>
            <a:pPr algn="ctr"/>
            <a:r>
              <a:rPr lang="nb-NO" sz="1200">
                <a:latin typeface="Century Gothic"/>
                <a:cs typeface="Calibri"/>
              </a:rPr>
              <a:t>Kommunikasjon, språk og tekst </a:t>
            </a:r>
            <a:endParaRPr lang="nb-NO" sz="1200">
              <a:latin typeface="Century Gothic" panose="020B0502020202020204" pitchFamily="34" charset="0"/>
              <a:cs typeface="Calibri"/>
            </a:endParaRPr>
          </a:p>
          <a:p>
            <a:pPr algn="ctr"/>
            <a:r>
              <a:rPr lang="nb-NO" sz="1200">
                <a:latin typeface="Century Gothic"/>
                <a:cs typeface="Calibri"/>
              </a:rPr>
              <a:t>Nærmiljø og samfunn</a:t>
            </a:r>
          </a:p>
        </p:txBody>
      </p:sp>
      <p:sp>
        <p:nvSpPr>
          <p:cNvPr id="15" name="TekstSylinder 14">
            <a:extLst>
              <a:ext uri="{FF2B5EF4-FFF2-40B4-BE49-F238E27FC236}">
                <a16:creationId xmlns:a16="http://schemas.microsoft.com/office/drawing/2014/main" id="{48EDCB66-17F4-45B2-9CB7-2B2A1E706E7B}"/>
              </a:ext>
            </a:extLst>
          </p:cNvPr>
          <p:cNvSpPr txBox="1"/>
          <p:nvPr/>
        </p:nvSpPr>
        <p:spPr>
          <a:xfrm>
            <a:off x="3615350" y="4619515"/>
            <a:ext cx="3088586" cy="1938992"/>
          </a:xfrm>
          <a:prstGeom prst="rect">
            <a:avLst/>
          </a:prstGeom>
          <a:noFill/>
          <a:ln w="28575">
            <a:solidFill>
              <a:srgbClr val="FF99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Trafikkopplæring:</a:t>
            </a:r>
            <a:r>
              <a:rPr lang="nn-NO" sz="1200">
                <a:latin typeface="Century Gothic"/>
                <a:cs typeface="Calibri"/>
              </a:rPr>
              <a:t> </a:t>
            </a:r>
          </a:p>
          <a:p>
            <a:r>
              <a:rPr lang="nn-NO" sz="1200">
                <a:latin typeface="Century Gothic"/>
                <a:cs typeface="Calibri"/>
              </a:rPr>
              <a:t>Vi brukar trafikkmateriellet om </a:t>
            </a:r>
            <a:r>
              <a:rPr lang="nn-NO" sz="1200" err="1">
                <a:latin typeface="Century Gothic"/>
                <a:cs typeface="Calibri"/>
              </a:rPr>
              <a:t>Tarkus</a:t>
            </a:r>
            <a:r>
              <a:rPr lang="nn-NO" sz="1200">
                <a:latin typeface="Century Gothic"/>
                <a:cs typeface="Calibri"/>
              </a:rPr>
              <a:t> (</a:t>
            </a:r>
            <a:r>
              <a:rPr lang="nn-NO" sz="1200" err="1">
                <a:latin typeface="Century Gothic"/>
                <a:cs typeface="Calibri"/>
              </a:rPr>
              <a:t>handdukka</a:t>
            </a:r>
            <a:r>
              <a:rPr lang="nn-NO" sz="1200">
                <a:latin typeface="Century Gothic"/>
                <a:cs typeface="Calibri"/>
              </a:rPr>
              <a:t>), barnas trafikkvenn utvikla av Trygg trafikk. </a:t>
            </a:r>
            <a:r>
              <a:rPr lang="nn-NO" sz="1200" err="1">
                <a:latin typeface="Century Gothic"/>
                <a:cs typeface="Calibri"/>
              </a:rPr>
              <a:t>Tarkus</a:t>
            </a:r>
            <a:r>
              <a:rPr lang="nn-NO" sz="1200">
                <a:latin typeface="Century Gothic"/>
                <a:cs typeface="Calibri"/>
              </a:rPr>
              <a:t> hjelper oss til å huske på at barn har eit heilt anna perspektiv og synsfelt. På turane våre brukar barna sansane sine – sjå og høyre, i tillegg til å gjere, oppleve og erfare. </a:t>
            </a:r>
          </a:p>
          <a:p>
            <a:endParaRPr lang="nn-NO" sz="1200">
              <a:latin typeface="Century Gothic"/>
              <a:cs typeface="Calibri"/>
            </a:endParaRPr>
          </a:p>
        </p:txBody>
      </p:sp>
      <p:sp>
        <p:nvSpPr>
          <p:cNvPr id="2" name="TekstSylinder 1">
            <a:extLst>
              <a:ext uri="{FF2B5EF4-FFF2-40B4-BE49-F238E27FC236}">
                <a16:creationId xmlns:a16="http://schemas.microsoft.com/office/drawing/2014/main" id="{AD8C3ACE-B6AC-4767-B4CE-0BACA40F6789}"/>
              </a:ext>
            </a:extLst>
          </p:cNvPr>
          <p:cNvSpPr txBox="1"/>
          <p:nvPr/>
        </p:nvSpPr>
        <p:spPr>
          <a:xfrm>
            <a:off x="159534" y="1108743"/>
            <a:ext cx="3190046" cy="4072910"/>
          </a:xfrm>
          <a:prstGeom prst="rect">
            <a:avLst/>
          </a:prstGeom>
          <a:noFill/>
          <a:ln w="28575">
            <a:solidFill>
              <a:srgbClr val="FF9900"/>
            </a:solidFill>
          </a:ln>
        </p:spPr>
        <p:txBody>
          <a:bodyPr wrap="square" lIns="91440" tIns="45720" rIns="91440" bIns="45720" rtlCol="0" anchor="t">
            <a:spAutoFit/>
          </a:bodyPr>
          <a:lstStyle/>
          <a:p>
            <a:pPr>
              <a:spcBef>
                <a:spcPts val="200"/>
              </a:spcBef>
              <a:spcAft>
                <a:spcPts val="200"/>
              </a:spcAft>
              <a:defRPr sz="1800" b="0" i="0" u="none" strike="noStrike" kern="0" cap="none" spc="0" baseline="0">
                <a:solidFill>
                  <a:srgbClr val="000000"/>
                </a:solidFill>
                <a:uFillTx/>
              </a:defRPr>
            </a:pPr>
            <a:r>
              <a:rPr lang="nn-NO" sz="1200" b="1" dirty="0">
                <a:latin typeface="Century Gothic"/>
                <a:ea typeface="+mn-lt"/>
                <a:cs typeface="+mn-lt"/>
              </a:rPr>
              <a:t>Livsmestring og helse:</a:t>
            </a:r>
            <a:endParaRPr lang="nn-NO" sz="1200" dirty="0">
              <a:latin typeface="Century Gothic"/>
              <a:ea typeface="+mn-lt"/>
              <a:cs typeface="+mn-lt"/>
            </a:endParaRPr>
          </a:p>
          <a:p>
            <a:pPr>
              <a:spcBef>
                <a:spcPts val="200"/>
              </a:spcBef>
              <a:spcAft>
                <a:spcPts val="200"/>
              </a:spcAft>
              <a:defRPr sz="1800" b="0" i="0" u="none" strike="noStrike" kern="0" cap="none" spc="0" baseline="0">
                <a:solidFill>
                  <a:srgbClr val="000000"/>
                </a:solidFill>
                <a:uFillTx/>
              </a:defRPr>
            </a:pPr>
            <a:r>
              <a:rPr lang="nn-NO" sz="1200" dirty="0">
                <a:latin typeface="Century Gothic"/>
                <a:ea typeface="+mn-lt"/>
                <a:cs typeface="+mn-lt"/>
              </a:rPr>
              <a:t>Barnehagen skal bidra til barnas trivsel, livsglede, meistring og kjensle av eigenverdi, og forebygge krenkelsar og mobbing. Barnehagen skal vere ein trygg og utfordrande stad der barna kan prøve ut ulike sider ved samspel, fellesskap og vennskap. Barna skal få støtte i å meistre motgang, handtere utfordringar og bli kjent med eigne og andre sine følelsar. Barna skal ha mogelegheit til ro, kvile og avslapping i løpet av barnehagedagen. Barnehagen skal vere ein arena for dagleg fysisk aktivitet og fremme barnas bevegelses glede og motoriske utvikling. Måltid og matlaging i barnehagen skal gi barna eit grunnlag for å utvikle matglede og sunne helsevanar. (jamfør rammeplan)</a:t>
            </a:r>
          </a:p>
          <a:p>
            <a:pPr>
              <a:spcBef>
                <a:spcPts val="200"/>
              </a:spcBef>
              <a:spcAft>
                <a:spcPts val="200"/>
              </a:spcAft>
              <a:defRPr sz="1800" b="0" i="0" u="none" strike="noStrike" kern="0" cap="none" spc="0" baseline="0">
                <a:solidFill>
                  <a:srgbClr val="000000"/>
                </a:solidFill>
                <a:uFillTx/>
              </a:defRPr>
            </a:pPr>
            <a:r>
              <a:rPr lang="nn-NO" sz="1200" dirty="0">
                <a:latin typeface="Century Gothic"/>
                <a:ea typeface="Calibri"/>
                <a:cs typeface="Calibri"/>
              </a:rPr>
              <a:t>Dette vil vere fokus heile året.</a:t>
            </a:r>
            <a:endParaRPr lang="nn-NO" dirty="0">
              <a:ea typeface="Calibri"/>
              <a:cs typeface="Calibri"/>
            </a:endParaRPr>
          </a:p>
        </p:txBody>
      </p:sp>
      <p:pic>
        <p:nvPicPr>
          <p:cNvPr id="4" name="Bilde 15" descr="Et bilde som inneholder tegning&#10;&#10;Automatisk generert beskrivelse">
            <a:extLst>
              <a:ext uri="{FF2B5EF4-FFF2-40B4-BE49-F238E27FC236}">
                <a16:creationId xmlns:a16="http://schemas.microsoft.com/office/drawing/2014/main" id="{180FB000-78A2-4385-BADD-93F5DF99C2F8}"/>
              </a:ext>
            </a:extLst>
          </p:cNvPr>
          <p:cNvPicPr>
            <a:picLocks noChangeAspect="1"/>
          </p:cNvPicPr>
          <p:nvPr/>
        </p:nvPicPr>
        <p:blipFill>
          <a:blip r:embed="rId4"/>
          <a:stretch>
            <a:fillRect/>
          </a:stretch>
        </p:blipFill>
        <p:spPr>
          <a:xfrm>
            <a:off x="2613756" y="5595997"/>
            <a:ext cx="812198" cy="1324006"/>
          </a:xfrm>
          <a:prstGeom prst="rect">
            <a:avLst/>
          </a:prstGeom>
        </p:spPr>
      </p:pic>
      <p:sp>
        <p:nvSpPr>
          <p:cNvPr id="12" name="Hjerte 11">
            <a:extLst>
              <a:ext uri="{FF2B5EF4-FFF2-40B4-BE49-F238E27FC236}">
                <a16:creationId xmlns:a16="http://schemas.microsoft.com/office/drawing/2014/main" id="{311FFF14-71CD-D0F7-B1C1-F22F6D69C6D9}"/>
              </a:ext>
            </a:extLst>
          </p:cNvPr>
          <p:cNvSpPr/>
          <p:nvPr/>
        </p:nvSpPr>
        <p:spPr>
          <a:xfrm rot="900000">
            <a:off x="3844620" y="8850926"/>
            <a:ext cx="195078" cy="171227"/>
          </a:xfrm>
          <a:prstGeom prst="hear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11CC8183-2533-D101-3C8A-D429434E279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433037" y="10562552"/>
            <a:ext cx="445409" cy="307834"/>
          </a:xfrm>
          <a:prstGeom prst="rect">
            <a:avLst/>
          </a:prstGeom>
        </p:spPr>
      </p:pic>
      <p:sp>
        <p:nvSpPr>
          <p:cNvPr id="17" name="TekstSylinder 16">
            <a:extLst>
              <a:ext uri="{FF2B5EF4-FFF2-40B4-BE49-F238E27FC236}">
                <a16:creationId xmlns:a16="http://schemas.microsoft.com/office/drawing/2014/main" id="{9F8FD6A4-0D76-ACB7-C781-0AE4CB8FB8D6}"/>
              </a:ext>
            </a:extLst>
          </p:cNvPr>
          <p:cNvSpPr txBox="1"/>
          <p:nvPr/>
        </p:nvSpPr>
        <p:spPr>
          <a:xfrm flipH="1">
            <a:off x="1910540" y="5354536"/>
            <a:ext cx="1290530" cy="276999"/>
          </a:xfrm>
          <a:prstGeom prst="rect">
            <a:avLst/>
          </a:prstGeom>
          <a:noFill/>
        </p:spPr>
        <p:txBody>
          <a:bodyPr wrap="square" rtlCol="0">
            <a:spAutoFit/>
          </a:bodyPr>
          <a:lstStyle/>
          <a:p>
            <a:r>
              <a:rPr lang="nb-NO" sz="1200" err="1">
                <a:latin typeface="Century Gothic" panose="020B0502020202020204" pitchFamily="34" charset="0"/>
              </a:rPr>
              <a:t>Eg</a:t>
            </a:r>
            <a:r>
              <a:rPr lang="nb-NO" sz="1200">
                <a:latin typeface="Century Gothic" panose="020B0502020202020204" pitchFamily="34" charset="0"/>
              </a:rPr>
              <a:t> er </a:t>
            </a:r>
            <a:r>
              <a:rPr lang="nb-NO" sz="1200" err="1">
                <a:latin typeface="Century Gothic" panose="020B0502020202020204" pitchFamily="34" charset="0"/>
              </a:rPr>
              <a:t>Tarkus</a:t>
            </a:r>
            <a:r>
              <a:rPr lang="nb-NO" sz="1200">
                <a:latin typeface="Century Gothic" panose="020B0502020202020204" pitchFamily="34" charset="0"/>
              </a:rPr>
              <a:t> </a:t>
            </a:r>
          </a:p>
        </p:txBody>
      </p:sp>
      <p:sp>
        <p:nvSpPr>
          <p:cNvPr id="19" name="TekstSylinder 1">
            <a:extLst>
              <a:ext uri="{FF2B5EF4-FFF2-40B4-BE49-F238E27FC236}">
                <a16:creationId xmlns:a16="http://schemas.microsoft.com/office/drawing/2014/main" id="{DA3D50D6-B846-8925-30CF-7F43BD76EB60}"/>
              </a:ext>
            </a:extLst>
          </p:cNvPr>
          <p:cNvSpPr txBox="1"/>
          <p:nvPr/>
        </p:nvSpPr>
        <p:spPr>
          <a:xfrm>
            <a:off x="3853442" y="2400444"/>
            <a:ext cx="2706882" cy="2123658"/>
          </a:xfrm>
          <a:prstGeom prst="rect">
            <a:avLst/>
          </a:prstGeom>
          <a:noFill/>
          <a:ln w="28575">
            <a:solidFill>
              <a:srgbClr val="FF9900"/>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n-NO" sz="1200" b="1" dirty="0">
                <a:latin typeface="Century Gothic"/>
                <a:cs typeface="Calibri"/>
              </a:rPr>
              <a:t>Vennskapsveke:</a:t>
            </a:r>
            <a:endParaRPr lang="nn-NO" sz="1200" b="1" dirty="0">
              <a:latin typeface="Century Gothic"/>
            </a:endParaRPr>
          </a:p>
          <a:p>
            <a:r>
              <a:rPr lang="nn-NO" sz="1200" dirty="0">
                <a:latin typeface="Century Gothic"/>
                <a:cs typeface="Calibri"/>
              </a:rPr>
              <a:t>Vi jobbar heile året med vennskap, men denne veka har vi ekstra fokus. Vi vil bevisstgjere barna på kva det vil seie å vere ein god venn. Kva gjer ein god venn? Kva gjer det med oss, når vi har ein god venn? (Livsmestring og helse).</a:t>
            </a:r>
          </a:p>
          <a:p>
            <a:r>
              <a:rPr lang="nn-NO" sz="1200" dirty="0">
                <a:latin typeface="Century Gothic"/>
                <a:cs typeface="Calibri"/>
              </a:rPr>
              <a:t>«</a:t>
            </a:r>
            <a:r>
              <a:rPr lang="nn-NO" sz="1200" dirty="0" err="1">
                <a:latin typeface="Century Gothic"/>
                <a:cs typeface="Calibri"/>
              </a:rPr>
              <a:t>livetogsånn</a:t>
            </a:r>
            <a:r>
              <a:rPr lang="nn-NO" sz="1200" dirty="0">
                <a:latin typeface="Century Gothic"/>
                <a:cs typeface="Calibri"/>
              </a:rPr>
              <a:t>»</a:t>
            </a:r>
          </a:p>
          <a:p>
            <a:endParaRPr lang="nn-NO" sz="1200" dirty="0">
              <a:latin typeface="Century Gothic"/>
              <a:cs typeface="Calibri"/>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graphicFrame>
        <p:nvGraphicFramePr>
          <p:cNvPr id="3" name="Tabell 3">
            <a:extLst>
              <a:ext uri="{FF2B5EF4-FFF2-40B4-BE49-F238E27FC236}">
                <a16:creationId xmlns:a16="http://schemas.microsoft.com/office/drawing/2014/main" id="{DEE80178-F31D-4EB6-8D74-CF0A7601AD46}"/>
              </a:ext>
            </a:extLst>
          </p:cNvPr>
          <p:cNvGraphicFramePr>
            <a:graphicFrameLocks noGrp="1"/>
          </p:cNvGraphicFramePr>
          <p:nvPr>
            <p:extLst>
              <p:ext uri="{D42A27DB-BD31-4B8C-83A1-F6EECF244321}">
                <p14:modId xmlns:p14="http://schemas.microsoft.com/office/powerpoint/2010/main" val="139492648"/>
              </p:ext>
            </p:extLst>
          </p:nvPr>
        </p:nvGraphicFramePr>
        <p:xfrm>
          <a:off x="161956" y="7834406"/>
          <a:ext cx="6552000" cy="4249585"/>
        </p:xfrm>
        <a:graphic>
          <a:graphicData uri="http://schemas.openxmlformats.org/drawingml/2006/table">
            <a:tbl>
              <a:tblPr firstRow="1" bandRow="1">
                <a:tableStyleId>{ED083AE6-46FA-4A59-8FB0-9F97EB10719F}</a:tableStyleId>
              </a:tblPr>
              <a:tblGrid>
                <a:gridCol w="504000">
                  <a:extLst>
                    <a:ext uri="{9D8B030D-6E8A-4147-A177-3AD203B41FA5}">
                      <a16:colId xmlns:a16="http://schemas.microsoft.com/office/drawing/2014/main" val="3041292681"/>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80000">
                <a:tc>
                  <a:txBody>
                    <a:bodyPr/>
                    <a:lstStyle/>
                    <a:p>
                      <a:pPr marL="0" lvl="0" indent="0" algn="l">
                        <a:spcBef>
                          <a:spcPts val="200"/>
                        </a:spcBef>
                        <a:spcAft>
                          <a:spcPts val="200"/>
                        </a:spcAft>
                        <a:buNone/>
                      </a:pPr>
                      <a:r>
                        <a:rPr lang="nn-NO" sz="900" b="1">
                          <a:solidFill>
                            <a:schemeClr val="tx1"/>
                          </a:solidFill>
                          <a:latin typeface="Century Gothic"/>
                        </a:rPr>
                        <a:t>Veke </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Bef>
                          <a:spcPts val="200"/>
                        </a:spcBef>
                        <a:spcAft>
                          <a:spcPts val="200"/>
                        </a:spcAft>
                        <a:buNone/>
                      </a:pPr>
                      <a:r>
                        <a:rPr lang="nn-NO" sz="900" b="1">
                          <a:solidFill>
                            <a:schemeClr val="tx1"/>
                          </a:solidFill>
                          <a:latin typeface="Century Gothic"/>
                        </a:rPr>
                        <a:t>Måndag</a:t>
                      </a:r>
                      <a:endParaRPr lang="nb-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Bef>
                          <a:spcPts val="200"/>
                        </a:spcBef>
                        <a:spcAft>
                          <a:spcPts val="200"/>
                        </a:spcAft>
                        <a:buNone/>
                      </a:pPr>
                      <a:r>
                        <a:rPr lang="nn-NO" sz="900" b="1">
                          <a:solidFill>
                            <a:schemeClr val="tx1"/>
                          </a:solidFill>
                          <a:latin typeface="Century Gothic"/>
                        </a:rPr>
                        <a:t>Tysdag</a:t>
                      </a:r>
                      <a:endParaRPr lang="nb-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Bef>
                          <a:spcPts val="200"/>
                        </a:spcBef>
                        <a:spcAft>
                          <a:spcPts val="200"/>
                        </a:spcAft>
                        <a:buNone/>
                      </a:pPr>
                      <a:r>
                        <a:rPr lang="nn-NO" sz="900" b="1">
                          <a:solidFill>
                            <a:schemeClr val="tx1"/>
                          </a:solidFill>
                          <a:latin typeface="Century Gothic"/>
                        </a:rPr>
                        <a:t>Onsdag</a:t>
                      </a:r>
                      <a:endParaRPr lang="nb-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Bef>
                          <a:spcPts val="200"/>
                        </a:spcBef>
                        <a:spcAft>
                          <a:spcPts val="200"/>
                        </a:spcAft>
                        <a:buNone/>
                      </a:pPr>
                      <a:r>
                        <a:rPr lang="nn-NO" sz="900" b="1">
                          <a:solidFill>
                            <a:schemeClr val="tx1"/>
                          </a:solidFill>
                          <a:latin typeface="Century Gothic"/>
                        </a:rPr>
                        <a:t>Torsdag</a:t>
                      </a:r>
                      <a:endParaRPr lang="nb-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Bef>
                          <a:spcPts val="200"/>
                        </a:spcBef>
                        <a:spcAft>
                          <a:spcPts val="200"/>
                        </a:spcAft>
                        <a:buNone/>
                      </a:pPr>
                      <a:r>
                        <a:rPr lang="nn-NO" sz="900" b="1">
                          <a:solidFill>
                            <a:schemeClr val="tx1"/>
                          </a:solidFill>
                          <a:latin typeface="Century Gothic"/>
                        </a:rPr>
                        <a:t>Fredag</a:t>
                      </a:r>
                      <a:endParaRPr lang="nb-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Bef>
                          <a:spcPts val="200"/>
                        </a:spcBef>
                        <a:spcAft>
                          <a:spcPts val="200"/>
                        </a:spcAft>
                        <a:buNone/>
                      </a:pPr>
                      <a:r>
                        <a:rPr lang="nn-NO" sz="900" b="1">
                          <a:solidFill>
                            <a:schemeClr val="tx1"/>
                          </a:solidFill>
                          <a:latin typeface="Century Gothic"/>
                        </a:rPr>
                        <a:t>Laurdag</a:t>
                      </a:r>
                      <a:endParaRPr lang="nb-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Bef>
                          <a:spcPts val="200"/>
                        </a:spcBef>
                        <a:spcAft>
                          <a:spcPts val="200"/>
                        </a:spcAft>
                        <a:buNone/>
                      </a:pPr>
                      <a:r>
                        <a:rPr lang="nn-NO" sz="900" b="1">
                          <a:solidFill>
                            <a:schemeClr val="tx1"/>
                          </a:solidFill>
                          <a:latin typeface="Century Gothic"/>
                        </a:rPr>
                        <a:t>Søndag</a:t>
                      </a:r>
                      <a:endParaRPr lang="nb-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80000">
                <a:tc>
                  <a:txBody>
                    <a:bodyPr/>
                    <a:lstStyle/>
                    <a:p>
                      <a:pPr marL="0" lvl="0" indent="0" algn="l">
                        <a:spcAft>
                          <a:spcPts val="0"/>
                        </a:spcAft>
                        <a:buNone/>
                      </a:pPr>
                      <a:r>
                        <a:rPr lang="nn-NO" sz="900" b="1">
                          <a:solidFill>
                            <a:schemeClr val="tx1"/>
                          </a:solidFill>
                          <a:latin typeface="Century Gothic"/>
                          <a:ea typeface="MS PGothic"/>
                          <a:cs typeface="Times New Roman"/>
                        </a:rPr>
                        <a:t>44 </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endParaRPr lang="nn-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endParaRPr lang="nn-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endParaRPr lang="nn-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endParaRPr lang="nn-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n-NO" sz="900" b="1">
                          <a:solidFill>
                            <a:schemeClr val="tx1"/>
                          </a:solidFill>
                          <a:latin typeface="Century Gothic"/>
                          <a:ea typeface="MS PGothic"/>
                          <a:cs typeface="Times New Roman"/>
                        </a:rPr>
                        <a:t>1.</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2.</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3.</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1"/>
                  </a:ext>
                </a:extLst>
              </a:tr>
              <a:tr h="633917">
                <a:tc>
                  <a:txBody>
                    <a:bodyPr/>
                    <a:lstStyle/>
                    <a:p>
                      <a:pPr marL="0" lvl="0" indent="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r>
                        <a:rPr lang="nb-NO" sz="900" b="1">
                          <a:solidFill>
                            <a:schemeClr val="tx1"/>
                          </a:solidFill>
                          <a:latin typeface="Century Gothic"/>
                          <a:ea typeface="MS PGothic"/>
                          <a:cs typeface="Times New Roman"/>
                        </a:rPr>
                        <a:t>     </a:t>
                      </a:r>
                      <a:r>
                        <a:rPr lang="nb-NO" sz="900" b="1" err="1">
                          <a:solidFill>
                            <a:schemeClr val="tx1"/>
                          </a:solidFill>
                          <a:latin typeface="Century Gothic"/>
                          <a:ea typeface="MS PGothic"/>
                          <a:cs typeface="Times New Roman"/>
                        </a:rPr>
                        <a:t>Trollest</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2"/>
                  </a:ext>
                </a:extLst>
              </a:tr>
              <a:tr h="180000">
                <a:tc>
                  <a:txBody>
                    <a:bodyPr/>
                    <a:lstStyle/>
                    <a:p>
                      <a:pPr marL="0" lvl="0" indent="0" algn="l">
                        <a:spcAft>
                          <a:spcPts val="0"/>
                        </a:spcAft>
                        <a:buNone/>
                      </a:pPr>
                      <a:r>
                        <a:rPr lang="nn-NO" sz="900" b="1">
                          <a:solidFill>
                            <a:schemeClr val="tx1"/>
                          </a:solidFill>
                          <a:latin typeface="Century Gothic"/>
                        </a:rPr>
                        <a:t>45</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4.</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5.</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6.</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7.</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8.</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9.</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10.</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3"/>
                  </a:ext>
                </a:extLst>
              </a:tr>
              <a:tr h="633917">
                <a:tc>
                  <a:txBody>
                    <a:bodyPr/>
                    <a:lstStyle/>
                    <a:p>
                      <a:pPr marL="0" lvl="0" indent="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r>
                        <a:rPr lang="nb-NO" sz="900" b="1">
                          <a:solidFill>
                            <a:schemeClr val="tx1"/>
                          </a:solidFill>
                          <a:latin typeface="Century Gothic"/>
                          <a:ea typeface="MS PGothic"/>
                          <a:cs typeface="Times New Roman"/>
                        </a:rPr>
                        <a:t>Levering av feriekontrakt</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n-NO" sz="900" b="1">
                        <a:solidFill>
                          <a:schemeClr val="tx1"/>
                        </a:solidFill>
                        <a:latin typeface="Century Gothic"/>
                      </a:endParaRPr>
                    </a:p>
                    <a:p>
                      <a:pPr marL="0" lvl="0" indent="0">
                        <a:spcBef>
                          <a:spcPts val="200"/>
                        </a:spcBef>
                        <a:spcAft>
                          <a:spcPts val="200"/>
                        </a:spcAft>
                        <a:buNone/>
                      </a:pPr>
                      <a:r>
                        <a:rPr lang="nn-NO" sz="900" b="1">
                          <a:solidFill>
                            <a:schemeClr val="tx1"/>
                          </a:solidFill>
                          <a:latin typeface="Century Gothic"/>
                        </a:rPr>
                        <a:t>    Farsdag</a:t>
                      </a:r>
                      <a:endParaRPr lang="nb-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4"/>
                  </a:ext>
                </a:extLst>
              </a:tr>
              <a:tr h="180000">
                <a:tc>
                  <a:txBody>
                    <a:bodyPr/>
                    <a:lstStyle/>
                    <a:p>
                      <a:pPr marL="0" lvl="0" indent="0" algn="l">
                        <a:spcAft>
                          <a:spcPts val="0"/>
                        </a:spcAft>
                        <a:buNone/>
                      </a:pPr>
                      <a:r>
                        <a:rPr lang="nn-NO" sz="900" b="1">
                          <a:solidFill>
                            <a:schemeClr val="tx1"/>
                          </a:solidFill>
                          <a:latin typeface="Century Gothic"/>
                        </a:rPr>
                        <a:t>46</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11.</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12.</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13.</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14.</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15.</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16.</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17.</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5"/>
                  </a:ext>
                </a:extLst>
              </a:tr>
              <a:tr h="633917">
                <a:tc>
                  <a:txBody>
                    <a:bodyPr/>
                    <a:lstStyle/>
                    <a:p>
                      <a:pPr marL="0" lvl="0" indent="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6"/>
                  </a:ext>
                </a:extLst>
              </a:tr>
              <a:tr h="180000">
                <a:tc>
                  <a:txBody>
                    <a:bodyPr/>
                    <a:lstStyle/>
                    <a:p>
                      <a:pPr marL="0" lvl="0" indent="0" algn="l">
                        <a:spcAft>
                          <a:spcPts val="0"/>
                        </a:spcAft>
                        <a:buNone/>
                      </a:pPr>
                      <a:r>
                        <a:rPr lang="nn-NO" sz="900" b="1">
                          <a:solidFill>
                            <a:schemeClr val="tx1"/>
                          </a:solidFill>
                          <a:latin typeface="Century Gothic"/>
                        </a:rPr>
                        <a:t>47</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18.</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19.</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20.</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21</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22.</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23.</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24.</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7"/>
                  </a:ext>
                </a:extLst>
              </a:tr>
              <a:tr h="633917">
                <a:tc>
                  <a:txBody>
                    <a:bodyPr/>
                    <a:lstStyle/>
                    <a:p>
                      <a:pPr marL="0" lvl="0" indent="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8"/>
                  </a:ext>
                </a:extLst>
              </a:tr>
              <a:tr h="180000">
                <a:tc>
                  <a:txBody>
                    <a:bodyPr/>
                    <a:lstStyle/>
                    <a:p>
                      <a:pPr marL="0" lvl="0" indent="0" algn="l">
                        <a:spcAft>
                          <a:spcPts val="0"/>
                        </a:spcAft>
                        <a:buNone/>
                      </a:pPr>
                      <a:r>
                        <a:rPr lang="nn-NO" sz="900" b="1">
                          <a:solidFill>
                            <a:schemeClr val="tx1"/>
                          </a:solidFill>
                          <a:latin typeface="Century Gothic"/>
                        </a:rPr>
                        <a:t>48</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25.</a:t>
                      </a: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26.</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27.</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28.</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29.</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r>
                        <a:rPr lang="nb-NO" sz="900" b="1">
                          <a:solidFill>
                            <a:schemeClr val="tx1"/>
                          </a:solidFill>
                          <a:latin typeface="Century Gothic"/>
                          <a:ea typeface="MS PGothic"/>
                          <a:cs typeface="Times New Roman"/>
                        </a:rPr>
                        <a:t>30.</a:t>
                      </a:r>
                      <a:endParaRPr lang="nb-NO"/>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lgn="r">
                        <a:spcAft>
                          <a:spcPts val="0"/>
                        </a:spcAft>
                        <a:buNone/>
                      </a:pPr>
                      <a:endParaRPr lang="nb-NO" sz="900" b="1">
                        <a:solidFill>
                          <a:schemeClr val="tx1"/>
                        </a:solidFill>
                        <a:latin typeface="Century Gothic"/>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9"/>
                  </a:ext>
                </a:extLst>
              </a:tr>
              <a:tr h="633917">
                <a:tc>
                  <a:txBody>
                    <a:bodyPr/>
                    <a:lstStyle/>
                    <a:p>
                      <a:pPr marL="0" lvl="0" indent="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10"/>
                  </a:ext>
                </a:extLst>
              </a:tr>
            </a:tbl>
          </a:graphicData>
        </a:graphic>
      </p:graphicFrame>
      <p:sp>
        <p:nvSpPr>
          <p:cNvPr id="2" name="TekstSylinder 1">
            <a:extLst>
              <a:ext uri="{FF2B5EF4-FFF2-40B4-BE49-F238E27FC236}">
                <a16:creationId xmlns:a16="http://schemas.microsoft.com/office/drawing/2014/main" id="{041E4FD5-BEA5-4CD4-BE23-50FD7F71E077}"/>
              </a:ext>
            </a:extLst>
          </p:cNvPr>
          <p:cNvSpPr txBox="1"/>
          <p:nvPr/>
        </p:nvSpPr>
        <p:spPr>
          <a:xfrm>
            <a:off x="298400" y="1357099"/>
            <a:ext cx="2227140" cy="1569660"/>
          </a:xfrm>
          <a:prstGeom prst="rect">
            <a:avLst/>
          </a:prstGeom>
          <a:noFill/>
          <a:ln w="28575">
            <a:solidFill>
              <a:srgbClr val="FF99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dirty="0">
                <a:latin typeface="Century Gothic"/>
                <a:cs typeface="Calibri"/>
              </a:rPr>
              <a:t>Farsdag:</a:t>
            </a:r>
          </a:p>
          <a:p>
            <a:r>
              <a:rPr lang="nn-NO" sz="1200" dirty="0">
                <a:latin typeface="Century Gothic"/>
                <a:cs typeface="Calibri"/>
              </a:rPr>
              <a:t>Barna får lage ei merksemd til far eller ein annan nær omsorgsperson. Barna får oppleving av å vere kreative samtidig som dei får skape ei </a:t>
            </a:r>
            <a:r>
              <a:rPr lang="nn-NO" sz="1200" dirty="0" err="1">
                <a:latin typeface="Century Gothic"/>
                <a:cs typeface="Calibri"/>
              </a:rPr>
              <a:t>kunstnerisk</a:t>
            </a:r>
            <a:r>
              <a:rPr lang="nn-NO" sz="1200" dirty="0">
                <a:latin typeface="Century Gothic"/>
                <a:cs typeface="Calibri"/>
              </a:rPr>
              <a:t> gåve.</a:t>
            </a:r>
          </a:p>
        </p:txBody>
      </p:sp>
      <p:sp>
        <p:nvSpPr>
          <p:cNvPr id="4" name="TekstSylinder 3">
            <a:extLst>
              <a:ext uri="{FF2B5EF4-FFF2-40B4-BE49-F238E27FC236}">
                <a16:creationId xmlns:a16="http://schemas.microsoft.com/office/drawing/2014/main" id="{811B19C2-2114-4A20-906D-E714431AA528}"/>
              </a:ext>
            </a:extLst>
          </p:cNvPr>
          <p:cNvSpPr txBox="1"/>
          <p:nvPr/>
        </p:nvSpPr>
        <p:spPr>
          <a:xfrm>
            <a:off x="148055" y="5653341"/>
            <a:ext cx="3371901" cy="2123658"/>
          </a:xfrm>
          <a:prstGeom prst="rect">
            <a:avLst/>
          </a:prstGeom>
          <a:noFill/>
          <a:ln w="28575">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200" b="1">
                <a:latin typeface="Century Gothic" panose="020B0502020202020204" pitchFamily="34" charset="0"/>
                <a:cs typeface="Calibri"/>
              </a:rPr>
              <a:t>Kan du løveloven?</a:t>
            </a:r>
          </a:p>
          <a:p>
            <a:pPr algn="ctr"/>
            <a:r>
              <a:rPr lang="nb-NO" sz="1200">
                <a:latin typeface="Century Gothic" panose="020B0502020202020204" pitchFamily="34" charset="0"/>
                <a:cs typeface="Calibri"/>
              </a:rPr>
              <a:t>Jeg skal være meg.</a:t>
            </a:r>
          </a:p>
          <a:p>
            <a:pPr algn="ctr"/>
            <a:r>
              <a:rPr lang="nb-NO" sz="1200">
                <a:latin typeface="Century Gothic" panose="020B0502020202020204" pitchFamily="34" charset="0"/>
                <a:cs typeface="Calibri"/>
              </a:rPr>
              <a:t>Men gi plass til andre, slik at de blir seg.</a:t>
            </a:r>
          </a:p>
          <a:p>
            <a:pPr algn="ctr"/>
            <a:r>
              <a:rPr lang="nb-NO" sz="1200">
                <a:latin typeface="Century Gothic" panose="020B0502020202020204" pitchFamily="34" charset="0"/>
                <a:cs typeface="Calibri"/>
              </a:rPr>
              <a:t>Bry meg om en annen, hjelpe når jeg kan.</a:t>
            </a:r>
          </a:p>
          <a:p>
            <a:pPr algn="ctr"/>
            <a:r>
              <a:rPr lang="nb-NO" sz="1200">
                <a:latin typeface="Century Gothic" panose="020B0502020202020204" pitchFamily="34" charset="0"/>
                <a:cs typeface="Calibri"/>
              </a:rPr>
              <a:t>Slik blir livet bedre, for barn i alle land.</a:t>
            </a:r>
          </a:p>
          <a:p>
            <a:pPr algn="ctr"/>
            <a:endParaRPr lang="nb-NO" sz="1200">
              <a:latin typeface="Century Gothic" panose="020B0502020202020204" pitchFamily="34" charset="0"/>
              <a:cs typeface="Calibri"/>
            </a:endParaRPr>
          </a:p>
          <a:p>
            <a:pPr algn="ctr"/>
            <a:r>
              <a:rPr lang="nb-NO" sz="1200">
                <a:latin typeface="Century Gothic" panose="020B0502020202020204" pitchFamily="34" charset="0"/>
                <a:cs typeface="Calibri"/>
              </a:rPr>
              <a:t>Ser du en som plages, det er ikke bra.</a:t>
            </a:r>
          </a:p>
          <a:p>
            <a:pPr algn="ctr"/>
            <a:r>
              <a:rPr lang="nb-NO" sz="1200">
                <a:latin typeface="Century Gothic" panose="020B0502020202020204" pitchFamily="34" charset="0"/>
                <a:cs typeface="Calibri"/>
              </a:rPr>
              <a:t>Alle må stå sammen, om å si ifra.</a:t>
            </a:r>
          </a:p>
          <a:p>
            <a:pPr algn="ctr"/>
            <a:r>
              <a:rPr lang="nb-NO" sz="1200">
                <a:latin typeface="Century Gothic" panose="020B0502020202020204" pitchFamily="34" charset="0"/>
                <a:cs typeface="Calibri"/>
              </a:rPr>
              <a:t>Alle barn på jorden.</a:t>
            </a:r>
          </a:p>
          <a:p>
            <a:pPr algn="ctr"/>
            <a:r>
              <a:rPr lang="nb-NO" sz="1200">
                <a:latin typeface="Century Gothic" panose="020B0502020202020204" pitchFamily="34" charset="0"/>
                <a:cs typeface="Calibri"/>
              </a:rPr>
              <a:t>Har den samme rett- til å være trygge og til å være sett.</a:t>
            </a:r>
          </a:p>
        </p:txBody>
      </p:sp>
      <p:sp>
        <p:nvSpPr>
          <p:cNvPr id="7" name="TekstSylinder 6">
            <a:extLst>
              <a:ext uri="{FF2B5EF4-FFF2-40B4-BE49-F238E27FC236}">
                <a16:creationId xmlns:a16="http://schemas.microsoft.com/office/drawing/2014/main" id="{B7E28D43-D305-4BF7-A531-04CD80493AEE}"/>
              </a:ext>
            </a:extLst>
          </p:cNvPr>
          <p:cNvSpPr txBox="1"/>
          <p:nvPr/>
        </p:nvSpPr>
        <p:spPr>
          <a:xfrm>
            <a:off x="2277910" y="3356936"/>
            <a:ext cx="4427426" cy="2215991"/>
          </a:xfrm>
          <a:prstGeom prst="rect">
            <a:avLst/>
          </a:prstGeom>
          <a:noFill/>
          <a:ln w="28575">
            <a:solidFill>
              <a:srgbClr val="FF99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b="1" dirty="0"/>
              <a:t>ASK:</a:t>
            </a:r>
            <a:endParaRPr lang="nb-NO" b="0" i="0" dirty="0">
              <a:solidFill>
                <a:srgbClr val="000000"/>
              </a:solidFill>
              <a:effectLst/>
              <a:latin typeface="Times New Roman" panose="02020603050405020304" pitchFamily="18" charset="0"/>
            </a:endParaRPr>
          </a:p>
          <a:p>
            <a:pPr algn="l"/>
            <a:r>
              <a:rPr lang="nb-NO" sz="1200" b="0" i="0" dirty="0">
                <a:solidFill>
                  <a:srgbClr val="000000"/>
                </a:solidFill>
                <a:effectLst/>
                <a:latin typeface="Century Gothic" panose="020B0502020202020204" pitchFamily="34" charset="0"/>
              </a:rPr>
              <a:t>Alternativ </a:t>
            </a:r>
            <a:r>
              <a:rPr lang="nb-NO" sz="1200" b="0" i="0" dirty="0" err="1">
                <a:solidFill>
                  <a:srgbClr val="000000"/>
                </a:solidFill>
                <a:effectLst/>
                <a:latin typeface="Century Gothic" panose="020B0502020202020204" pitchFamily="34" charset="0"/>
              </a:rPr>
              <a:t>supplerande</a:t>
            </a:r>
            <a:r>
              <a:rPr lang="nb-NO" sz="1200" b="0" i="0" dirty="0">
                <a:solidFill>
                  <a:srgbClr val="000000"/>
                </a:solidFill>
                <a:effectLst/>
                <a:latin typeface="Century Gothic" panose="020B0502020202020204" pitchFamily="34" charset="0"/>
              </a:rPr>
              <a:t> kommunikasjon er å kommunisere ansikt til ansikt på andre </a:t>
            </a:r>
            <a:r>
              <a:rPr lang="nb-NO" sz="1200" b="0" i="0" dirty="0" err="1">
                <a:solidFill>
                  <a:srgbClr val="000000"/>
                </a:solidFill>
                <a:effectLst/>
                <a:latin typeface="Century Gothic" panose="020B0502020202020204" pitchFamily="34" charset="0"/>
              </a:rPr>
              <a:t>måtar</a:t>
            </a:r>
            <a:r>
              <a:rPr lang="nb-NO" sz="1200" b="0" i="0" dirty="0">
                <a:solidFill>
                  <a:srgbClr val="000000"/>
                </a:solidFill>
                <a:effectLst/>
                <a:latin typeface="Century Gothic" panose="020B0502020202020204" pitchFamily="34" charset="0"/>
              </a:rPr>
              <a:t> enn med tale. </a:t>
            </a:r>
          </a:p>
          <a:p>
            <a:pPr algn="l"/>
            <a:r>
              <a:rPr lang="nb-NO" sz="1200" b="0" i="0" dirty="0">
                <a:solidFill>
                  <a:srgbClr val="000000"/>
                </a:solidFill>
                <a:effectLst/>
                <a:latin typeface="Century Gothic" panose="020B0502020202020204" pitchFamily="34" charset="0"/>
              </a:rPr>
              <a:t>ASK kan </a:t>
            </a:r>
            <a:r>
              <a:rPr lang="nb-NO" sz="1200" b="0" i="0" dirty="0" err="1">
                <a:solidFill>
                  <a:srgbClr val="000000"/>
                </a:solidFill>
                <a:effectLst/>
                <a:latin typeface="Century Gothic" panose="020B0502020202020204" pitchFamily="34" charset="0"/>
              </a:rPr>
              <a:t>vere</a:t>
            </a:r>
            <a:endParaRPr lang="nb-NO" sz="1200" b="0" i="0" dirty="0">
              <a:solidFill>
                <a:srgbClr val="000000"/>
              </a:solidFill>
              <a:effectLst/>
              <a:latin typeface="Century Gothic" panose="020B0502020202020204" pitchFamily="34" charset="0"/>
            </a:endParaRPr>
          </a:p>
          <a:p>
            <a:pPr algn="l"/>
            <a:r>
              <a:rPr lang="nb-NO" sz="1200" b="0" i="0" dirty="0">
                <a:solidFill>
                  <a:srgbClr val="000000"/>
                </a:solidFill>
                <a:effectLst/>
                <a:latin typeface="Century Gothic" panose="020B0502020202020204" pitchFamily="34" charset="0"/>
              </a:rPr>
              <a:t>· Ei </a:t>
            </a:r>
            <a:r>
              <a:rPr lang="nb-NO" sz="1200" b="0" i="0" dirty="0" err="1">
                <a:solidFill>
                  <a:srgbClr val="000000"/>
                </a:solidFill>
                <a:effectLst/>
                <a:latin typeface="Century Gothic" panose="020B0502020202020204" pitchFamily="34" charset="0"/>
              </a:rPr>
              <a:t>erstsatning</a:t>
            </a:r>
            <a:r>
              <a:rPr lang="nb-NO" sz="1200" b="0" i="0" dirty="0">
                <a:solidFill>
                  <a:srgbClr val="000000"/>
                </a:solidFill>
                <a:effectLst/>
                <a:latin typeface="Century Gothic" panose="020B0502020202020204" pitchFamily="34" charset="0"/>
              </a:rPr>
              <a:t> for tale</a:t>
            </a:r>
          </a:p>
          <a:p>
            <a:pPr algn="l"/>
            <a:r>
              <a:rPr lang="nb-NO" sz="1200" b="0" i="0" dirty="0">
                <a:solidFill>
                  <a:srgbClr val="000000"/>
                </a:solidFill>
                <a:effectLst/>
                <a:latin typeface="Century Gothic" panose="020B0502020202020204" pitchFamily="34" charset="0"/>
              </a:rPr>
              <a:t>· Ei støtte til å utvikle tale</a:t>
            </a:r>
          </a:p>
          <a:p>
            <a:pPr algn="l"/>
            <a:r>
              <a:rPr lang="nb-NO" sz="1200" b="0" i="0" dirty="0">
                <a:solidFill>
                  <a:srgbClr val="000000"/>
                </a:solidFill>
                <a:effectLst/>
                <a:latin typeface="Century Gothic" panose="020B0502020202020204" pitchFamily="34" charset="0"/>
              </a:rPr>
              <a:t>· </a:t>
            </a:r>
            <a:r>
              <a:rPr lang="nb-NO" sz="1200" b="0" i="0" dirty="0" err="1">
                <a:solidFill>
                  <a:srgbClr val="000000"/>
                </a:solidFill>
                <a:effectLst/>
                <a:latin typeface="Century Gothic" panose="020B0502020202020204" pitchFamily="34" charset="0"/>
              </a:rPr>
              <a:t>Eit</a:t>
            </a:r>
            <a:r>
              <a:rPr lang="nb-NO" sz="1200" b="0" i="0" dirty="0">
                <a:solidFill>
                  <a:srgbClr val="000000"/>
                </a:solidFill>
                <a:effectLst/>
                <a:latin typeface="Century Gothic" panose="020B0502020202020204" pitchFamily="34" charset="0"/>
              </a:rPr>
              <a:t> supplement til låg eller </a:t>
            </a:r>
            <a:r>
              <a:rPr lang="nb-NO" sz="1200" b="0" i="0" dirty="0" err="1">
                <a:solidFill>
                  <a:srgbClr val="000000"/>
                </a:solidFill>
                <a:effectLst/>
                <a:latin typeface="Century Gothic" panose="020B0502020202020204" pitchFamily="34" charset="0"/>
              </a:rPr>
              <a:t>utydeleg</a:t>
            </a:r>
            <a:r>
              <a:rPr lang="nb-NO" sz="1200" b="0" i="0" dirty="0">
                <a:solidFill>
                  <a:srgbClr val="000000"/>
                </a:solidFill>
                <a:effectLst/>
                <a:latin typeface="Century Gothic" panose="020B0502020202020204" pitchFamily="34" charset="0"/>
              </a:rPr>
              <a:t> tale</a:t>
            </a:r>
          </a:p>
          <a:p>
            <a:pPr algn="l"/>
            <a:r>
              <a:rPr lang="nb-NO" sz="1200" b="0" i="0" dirty="0">
                <a:solidFill>
                  <a:srgbClr val="000000"/>
                </a:solidFill>
                <a:effectLst/>
                <a:latin typeface="Century Gothic" panose="020B0502020202020204" pitchFamily="34" charset="0"/>
              </a:rPr>
              <a:t>Ask er barnet sitt språk, og </a:t>
            </a:r>
            <a:r>
              <a:rPr lang="nb-NO" sz="1200" b="0" i="0" dirty="0" err="1">
                <a:solidFill>
                  <a:srgbClr val="000000"/>
                </a:solidFill>
                <a:effectLst/>
                <a:latin typeface="Century Gothic" panose="020B0502020202020204" pitchFamily="34" charset="0"/>
              </a:rPr>
              <a:t>ein</a:t>
            </a:r>
            <a:r>
              <a:rPr lang="nb-NO" sz="1200" b="0" i="0" dirty="0">
                <a:solidFill>
                  <a:srgbClr val="000000"/>
                </a:solidFill>
                <a:effectLst/>
                <a:latin typeface="Century Gothic" panose="020B0502020202020204" pitchFamily="34" charset="0"/>
              </a:rPr>
              <a:t> måte å uttrykke seg på.</a:t>
            </a:r>
          </a:p>
          <a:p>
            <a:pPr algn="l"/>
            <a:r>
              <a:rPr lang="nb-NO" sz="1200" b="0" i="0" dirty="0">
                <a:solidFill>
                  <a:srgbClr val="000000"/>
                </a:solidFill>
                <a:effectLst/>
                <a:latin typeface="Century Gothic" panose="020B0502020202020204" pitchFamily="34" charset="0"/>
              </a:rPr>
              <a:t>Det er ulike årsaker til at barn har behov for ASK. Det kjem an på kva </a:t>
            </a:r>
            <a:r>
              <a:rPr lang="nb-NO" sz="1200" b="0" i="0" dirty="0" err="1">
                <a:solidFill>
                  <a:srgbClr val="000000"/>
                </a:solidFill>
                <a:effectLst/>
                <a:latin typeface="Century Gothic" panose="020B0502020202020204" pitchFamily="34" charset="0"/>
              </a:rPr>
              <a:t>kommunikative</a:t>
            </a:r>
            <a:r>
              <a:rPr lang="nb-NO" sz="1200" b="0" i="0" dirty="0">
                <a:solidFill>
                  <a:srgbClr val="000000"/>
                </a:solidFill>
                <a:effectLst/>
                <a:latin typeface="Century Gothic" panose="020B0502020202020204" pitchFamily="34" charset="0"/>
              </a:rPr>
              <a:t>, </a:t>
            </a:r>
            <a:r>
              <a:rPr lang="nb-NO" sz="1200" b="0" i="0" dirty="0" err="1">
                <a:solidFill>
                  <a:srgbClr val="000000"/>
                </a:solidFill>
                <a:effectLst/>
                <a:latin typeface="Century Gothic" panose="020B0502020202020204" pitchFamily="34" charset="0"/>
              </a:rPr>
              <a:t>språklege</a:t>
            </a:r>
            <a:r>
              <a:rPr lang="nb-NO" sz="1200" b="0" i="0" dirty="0">
                <a:solidFill>
                  <a:srgbClr val="000000"/>
                </a:solidFill>
                <a:effectLst/>
                <a:latin typeface="Century Gothic" panose="020B0502020202020204" pitchFamily="34" charset="0"/>
              </a:rPr>
              <a:t>, motoriske og </a:t>
            </a:r>
            <a:r>
              <a:rPr lang="nb-NO" sz="1200" b="0" i="0" dirty="0" err="1">
                <a:solidFill>
                  <a:srgbClr val="000000"/>
                </a:solidFill>
                <a:effectLst/>
                <a:latin typeface="Century Gothic" panose="020B0502020202020204" pitchFamily="34" charset="0"/>
              </a:rPr>
              <a:t>kognetive</a:t>
            </a:r>
            <a:r>
              <a:rPr lang="nb-NO" sz="1200" b="0" i="0" dirty="0">
                <a:solidFill>
                  <a:srgbClr val="000000"/>
                </a:solidFill>
                <a:effectLst/>
                <a:latin typeface="Century Gothic" panose="020B0502020202020204" pitchFamily="34" charset="0"/>
              </a:rPr>
              <a:t> </a:t>
            </a:r>
            <a:r>
              <a:rPr lang="nb-NO" sz="1200" b="0" i="0" dirty="0" err="1">
                <a:solidFill>
                  <a:srgbClr val="000000"/>
                </a:solidFill>
                <a:effectLst/>
                <a:latin typeface="Century Gothic" panose="020B0502020202020204" pitchFamily="34" charset="0"/>
              </a:rPr>
              <a:t>ferdigheiter</a:t>
            </a:r>
            <a:r>
              <a:rPr lang="nb-NO" sz="1200" b="0" i="0" dirty="0">
                <a:solidFill>
                  <a:srgbClr val="000000"/>
                </a:solidFill>
                <a:effectLst/>
                <a:latin typeface="Century Gothic" panose="020B0502020202020204" pitchFamily="34" charset="0"/>
              </a:rPr>
              <a:t> </a:t>
            </a:r>
            <a:r>
              <a:rPr lang="nb-NO" sz="1200" b="0" i="0" dirty="0" err="1">
                <a:solidFill>
                  <a:srgbClr val="000000"/>
                </a:solidFill>
                <a:effectLst/>
                <a:latin typeface="Century Gothic" panose="020B0502020202020204" pitchFamily="34" charset="0"/>
              </a:rPr>
              <a:t>dei</a:t>
            </a:r>
            <a:r>
              <a:rPr lang="nb-NO" sz="1200" b="0" i="0" dirty="0">
                <a:solidFill>
                  <a:srgbClr val="000000"/>
                </a:solidFill>
                <a:effectLst/>
                <a:latin typeface="Century Gothic" panose="020B0502020202020204" pitchFamily="34" charset="0"/>
              </a:rPr>
              <a:t> har. (Udir.no)</a:t>
            </a:r>
          </a:p>
        </p:txBody>
      </p:sp>
      <p:sp>
        <p:nvSpPr>
          <p:cNvPr id="8" name="Ellipse 7">
            <a:extLst>
              <a:ext uri="{FF2B5EF4-FFF2-40B4-BE49-F238E27FC236}">
                <a16:creationId xmlns:a16="http://schemas.microsoft.com/office/drawing/2014/main" id="{53B2E460-5ED0-406A-9776-DF75530FE618}"/>
              </a:ext>
            </a:extLst>
          </p:cNvPr>
          <p:cNvSpPr/>
          <p:nvPr/>
        </p:nvSpPr>
        <p:spPr>
          <a:xfrm>
            <a:off x="3024740" y="2230956"/>
            <a:ext cx="3521081" cy="946861"/>
          </a:xfrm>
          <a:prstGeom prst="ellipse">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200" b="1">
                <a:solidFill>
                  <a:schemeClr val="tx1"/>
                </a:solidFill>
                <a:latin typeface="Century Gothic"/>
              </a:rPr>
              <a:t>Fagområde:</a:t>
            </a:r>
          </a:p>
          <a:p>
            <a:pPr algn="ctr"/>
            <a:r>
              <a:rPr lang="nb-NO" sz="1200">
                <a:solidFill>
                  <a:schemeClr val="tx1"/>
                </a:solidFill>
                <a:latin typeface="Century Gothic"/>
              </a:rPr>
              <a:t>Kommunikasjon, språk og tekst </a:t>
            </a:r>
            <a:endParaRPr lang="nb-NO" sz="1200">
              <a:solidFill>
                <a:schemeClr val="tx1"/>
              </a:solidFill>
              <a:latin typeface="Century Gothic" panose="020B0502020202020204" pitchFamily="34" charset="0"/>
            </a:endParaRPr>
          </a:p>
          <a:p>
            <a:pPr algn="ctr"/>
            <a:r>
              <a:rPr lang="nb-NO" sz="1200">
                <a:solidFill>
                  <a:schemeClr val="tx1"/>
                </a:solidFill>
                <a:latin typeface="Century Gothic"/>
              </a:rPr>
              <a:t>Kunst, kultur og kreativitet</a:t>
            </a:r>
          </a:p>
        </p:txBody>
      </p:sp>
      <p:sp>
        <p:nvSpPr>
          <p:cNvPr id="9" name="Dobbel bølge 8">
            <a:extLst>
              <a:ext uri="{FF2B5EF4-FFF2-40B4-BE49-F238E27FC236}">
                <a16:creationId xmlns:a16="http://schemas.microsoft.com/office/drawing/2014/main" id="{1B06AAF7-70D4-4D9C-B9D3-65B31FEA031B}"/>
              </a:ext>
            </a:extLst>
          </p:cNvPr>
          <p:cNvSpPr/>
          <p:nvPr/>
        </p:nvSpPr>
        <p:spPr>
          <a:xfrm>
            <a:off x="1617488" y="180541"/>
            <a:ext cx="3640935" cy="1002130"/>
          </a:xfrm>
          <a:prstGeom prst="doubleWave">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a:extLst>
              <a:ext uri="{FF2B5EF4-FFF2-40B4-BE49-F238E27FC236}">
                <a16:creationId xmlns:a16="http://schemas.microsoft.com/office/drawing/2014/main" id="{5E270E03-89AB-4C03-B72B-653D92FC7AA7}"/>
              </a:ext>
            </a:extLst>
          </p:cNvPr>
          <p:cNvSpPr/>
          <p:nvPr/>
        </p:nvSpPr>
        <p:spPr>
          <a:xfrm>
            <a:off x="1411970" y="749476"/>
            <a:ext cx="4215973" cy="923330"/>
          </a:xfrm>
          <a:prstGeom prst="rect">
            <a:avLst/>
          </a:prstGeom>
          <a:noFill/>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accent6">
                    <a:lumMod val="75000"/>
                  </a:schemeClr>
                </a:solidFill>
                <a:latin typeface="Abadi Extra Light" panose="020B0204020104020204" pitchFamily="34" charset="0"/>
              </a:rPr>
              <a:t>November</a:t>
            </a:r>
            <a:r>
              <a:rPr lang="nb-NO" sz="4800" b="1">
                <a:ln/>
                <a:solidFill>
                  <a:schemeClr val="accent4"/>
                </a:solidFill>
                <a:latin typeface="Century Gothic"/>
              </a:rPr>
              <a:t> </a:t>
            </a:r>
            <a:r>
              <a:rPr lang="nb-NO" sz="5400" b="1">
                <a:ln/>
                <a:solidFill>
                  <a:schemeClr val="accent4"/>
                </a:solidFill>
              </a:rPr>
              <a:t> </a:t>
            </a:r>
          </a:p>
        </p:txBody>
      </p:sp>
      <p:pic>
        <p:nvPicPr>
          <p:cNvPr id="14" name="Bilde 13">
            <a:extLst>
              <a:ext uri="{FF2B5EF4-FFF2-40B4-BE49-F238E27FC236}">
                <a16:creationId xmlns:a16="http://schemas.microsoft.com/office/drawing/2014/main" id="{032EFCA0-7534-4D72-BD93-A6E9E9E054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788234" y="1152575"/>
            <a:ext cx="824461" cy="1078528"/>
          </a:xfrm>
          <a:prstGeom prst="rect">
            <a:avLst/>
          </a:prstGeom>
        </p:spPr>
      </p:pic>
      <p:pic>
        <p:nvPicPr>
          <p:cNvPr id="15" name="Bilde 14" descr="Et bilde som inneholder skjorte&#10;&#10;Automatisk generert beskrivelse">
            <a:extLst>
              <a:ext uri="{FF2B5EF4-FFF2-40B4-BE49-F238E27FC236}">
                <a16:creationId xmlns:a16="http://schemas.microsoft.com/office/drawing/2014/main" id="{AC9D3B89-970E-4AF0-9AD2-62B9AE97FE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1420" y="1163558"/>
            <a:ext cx="629426" cy="1006964"/>
          </a:xfrm>
          <a:prstGeom prst="rect">
            <a:avLst/>
          </a:prstGeom>
        </p:spPr>
      </p:pic>
      <p:sp>
        <p:nvSpPr>
          <p:cNvPr id="17" name="Snakkeboble: oval 16">
            <a:extLst>
              <a:ext uri="{FF2B5EF4-FFF2-40B4-BE49-F238E27FC236}">
                <a16:creationId xmlns:a16="http://schemas.microsoft.com/office/drawing/2014/main" id="{51641AFA-B4F7-45BA-8AE8-6FA336C02E74}"/>
              </a:ext>
            </a:extLst>
          </p:cNvPr>
          <p:cNvSpPr/>
          <p:nvPr/>
        </p:nvSpPr>
        <p:spPr>
          <a:xfrm>
            <a:off x="4409959" y="6349730"/>
            <a:ext cx="2149642" cy="907151"/>
          </a:xfrm>
          <a:prstGeom prst="wedgeEllipseCallou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kstSylinder 10">
            <a:extLst>
              <a:ext uri="{FF2B5EF4-FFF2-40B4-BE49-F238E27FC236}">
                <a16:creationId xmlns:a16="http://schemas.microsoft.com/office/drawing/2014/main" id="{312627EE-6484-4FE2-8E61-69EAACCA6DAF}"/>
              </a:ext>
            </a:extLst>
          </p:cNvPr>
          <p:cNvSpPr txBox="1"/>
          <p:nvPr/>
        </p:nvSpPr>
        <p:spPr>
          <a:xfrm flipH="1">
            <a:off x="4856725" y="6387806"/>
            <a:ext cx="1660089" cy="830997"/>
          </a:xfrm>
          <a:prstGeom prst="rect">
            <a:avLst/>
          </a:prstGeom>
          <a:noFill/>
        </p:spPr>
        <p:txBody>
          <a:bodyPr wrap="square" lIns="91440" tIns="45720" rIns="91440" bIns="45720" rtlCol="0" anchor="t">
            <a:spAutoFit/>
          </a:bodyPr>
          <a:lstStyle/>
          <a:p>
            <a:r>
              <a:rPr lang="nb-NO" sz="1200">
                <a:latin typeface="Century Gothic"/>
              </a:rPr>
              <a:t>08. november </a:t>
            </a:r>
            <a:endParaRPr lang="nb-NO" sz="1200">
              <a:latin typeface="Century Gothic" panose="020B0502020202020204" pitchFamily="34" charset="0"/>
            </a:endParaRPr>
          </a:p>
          <a:p>
            <a:r>
              <a:rPr lang="nb-NO" sz="1200">
                <a:latin typeface="Century Gothic"/>
              </a:rPr>
              <a:t>Husk å levere inn jul/påske ferieskjema </a:t>
            </a:r>
            <a:endParaRPr lang="nb-NO" sz="1200">
              <a:latin typeface="Century Gothic" panose="020B0502020202020204" pitchFamily="34" charset="0"/>
            </a:endParaRPr>
          </a:p>
        </p:txBody>
      </p:sp>
      <p:pic>
        <p:nvPicPr>
          <p:cNvPr id="12" name="Bilde 7" descr="Et bilde som inneholder vindmølle, tegning&#10;&#10;Automatisk generert beskrivelse">
            <a:extLst>
              <a:ext uri="{FF2B5EF4-FFF2-40B4-BE49-F238E27FC236}">
                <a16:creationId xmlns:a16="http://schemas.microsoft.com/office/drawing/2014/main" id="{670D3C25-CE40-4D4D-A940-3F46D183482F}"/>
              </a:ext>
            </a:extLst>
          </p:cNvPr>
          <p:cNvPicPr>
            <a:picLocks noChangeAspect="1"/>
          </p:cNvPicPr>
          <p:nvPr/>
        </p:nvPicPr>
        <p:blipFill rotWithShape="1">
          <a:blip r:embed="rId5"/>
          <a:srcRect t="9654" b="8287"/>
          <a:stretch/>
        </p:blipFill>
        <p:spPr>
          <a:xfrm>
            <a:off x="301346" y="3956474"/>
            <a:ext cx="1492348" cy="1290481"/>
          </a:xfrm>
          <a:prstGeom prst="rect">
            <a:avLst/>
          </a:prstGeom>
        </p:spPr>
      </p:pic>
      <p:pic>
        <p:nvPicPr>
          <p:cNvPr id="21" name="Bilde 20" descr="Et bilde som inneholder pil&#10;&#10;Automatisk generert beskrivelse">
            <a:extLst>
              <a:ext uri="{FF2B5EF4-FFF2-40B4-BE49-F238E27FC236}">
                <a16:creationId xmlns:a16="http://schemas.microsoft.com/office/drawing/2014/main" id="{D0F3579A-C178-7073-BC25-E996E11D434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035926" y="2590415"/>
            <a:ext cx="830582" cy="672688"/>
          </a:xfrm>
          <a:prstGeom prst="rect">
            <a:avLst/>
          </a:prstGeom>
        </p:spPr>
      </p:pic>
      <p:sp>
        <p:nvSpPr>
          <p:cNvPr id="22" name="Hjerte 21">
            <a:extLst>
              <a:ext uri="{FF2B5EF4-FFF2-40B4-BE49-F238E27FC236}">
                <a16:creationId xmlns:a16="http://schemas.microsoft.com/office/drawing/2014/main" id="{A20C560E-6535-C9AA-C43C-911F6DE51827}"/>
              </a:ext>
            </a:extLst>
          </p:cNvPr>
          <p:cNvSpPr/>
          <p:nvPr/>
        </p:nvSpPr>
        <p:spPr>
          <a:xfrm>
            <a:off x="6126183" y="9356015"/>
            <a:ext cx="266082" cy="206734"/>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kstSylinder 9">
            <a:extLst>
              <a:ext uri="{FF2B5EF4-FFF2-40B4-BE49-F238E27FC236}">
                <a16:creationId xmlns:a16="http://schemas.microsoft.com/office/drawing/2014/main" id="{5A5949A2-EADB-CC75-036F-40BBCA48CB1A}"/>
              </a:ext>
            </a:extLst>
          </p:cNvPr>
          <p:cNvSpPr txBox="1"/>
          <p:nvPr/>
        </p:nvSpPr>
        <p:spPr>
          <a:xfrm rot="1694869" flipH="1">
            <a:off x="803321" y="3769671"/>
            <a:ext cx="1479165" cy="369332"/>
          </a:xfrm>
          <a:prstGeom prst="rect">
            <a:avLst/>
          </a:prstGeom>
          <a:noFill/>
        </p:spPr>
        <p:txBody>
          <a:bodyPr wrap="square" rtlCol="0">
            <a:spAutoFit/>
          </a:bodyPr>
          <a:lstStyle/>
          <a:p>
            <a:r>
              <a:rPr lang="nb-NO" sz="1400">
                <a:latin typeface="Century Gothic" panose="020B0502020202020204" pitchFamily="34" charset="0"/>
              </a:rPr>
              <a:t>Regnbueløva</a:t>
            </a:r>
            <a:r>
              <a:rPr lang="nb-NO"/>
              <a:t> </a:t>
            </a:r>
          </a:p>
        </p:txBody>
      </p:sp>
      <p:pic>
        <p:nvPicPr>
          <p:cNvPr id="16" name="Bilde 15">
            <a:extLst>
              <a:ext uri="{FF2B5EF4-FFF2-40B4-BE49-F238E27FC236}">
                <a16:creationId xmlns:a16="http://schemas.microsoft.com/office/drawing/2014/main" id="{51501AF1-C9A4-D562-024A-0A16FA44C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3402" y="8488557"/>
            <a:ext cx="250022" cy="301615"/>
          </a:xfrm>
          <a:prstGeom prst="rect">
            <a:avLst/>
          </a:prstGeom>
        </p:spPr>
      </p:pic>
      <p:pic>
        <p:nvPicPr>
          <p:cNvPr id="18" name="Bilde 17" descr="Et bilde som inneholder skjorte&#10;&#10;Automatisk generert beskrivelse">
            <a:extLst>
              <a:ext uri="{FF2B5EF4-FFF2-40B4-BE49-F238E27FC236}">
                <a16:creationId xmlns:a16="http://schemas.microsoft.com/office/drawing/2014/main" id="{21411FAF-56A4-6BC8-4E86-C1AB5DF179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321073" y="8480662"/>
            <a:ext cx="177772" cy="305085"/>
          </a:xfrm>
          <a:prstGeom prst="rect">
            <a:avLst/>
          </a:prstGeom>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pic>
        <p:nvPicPr>
          <p:cNvPr id="24" name="Bilde 24" descr="Et bilde som inneholder tekst, utklipp&#10;&#10;Automatisk generert beskrivelse">
            <a:extLst>
              <a:ext uri="{FF2B5EF4-FFF2-40B4-BE49-F238E27FC236}">
                <a16:creationId xmlns:a16="http://schemas.microsoft.com/office/drawing/2014/main" id="{8B6D3D5E-5282-9BB8-6D7F-7986BBD6C79F}"/>
              </a:ext>
            </a:extLst>
          </p:cNvPr>
          <p:cNvPicPr>
            <a:picLocks noChangeAspect="1"/>
          </p:cNvPicPr>
          <p:nvPr/>
        </p:nvPicPr>
        <p:blipFill>
          <a:blip r:embed="rId3"/>
          <a:stretch>
            <a:fillRect/>
          </a:stretch>
        </p:blipFill>
        <p:spPr>
          <a:xfrm>
            <a:off x="2591641" y="1697643"/>
            <a:ext cx="1671677" cy="1121949"/>
          </a:xfrm>
          <a:prstGeom prst="rect">
            <a:avLst/>
          </a:prstGeom>
          <a:ln>
            <a:noFill/>
          </a:ln>
          <a:effectLst>
            <a:softEdge rad="112500"/>
          </a:effectLst>
        </p:spPr>
      </p:pic>
      <p:sp>
        <p:nvSpPr>
          <p:cNvPr id="12" name="Bindepunkt 11">
            <a:extLst>
              <a:ext uri="{FF2B5EF4-FFF2-40B4-BE49-F238E27FC236}">
                <a16:creationId xmlns:a16="http://schemas.microsoft.com/office/drawing/2014/main" id="{35F8C45B-DC9A-4D15-B3BB-EE3EA0C18809}"/>
              </a:ext>
            </a:extLst>
          </p:cNvPr>
          <p:cNvSpPr/>
          <p:nvPr/>
        </p:nvSpPr>
        <p:spPr>
          <a:xfrm>
            <a:off x="3925644" y="1482690"/>
            <a:ext cx="2573637" cy="1238831"/>
          </a:xfrm>
          <a:prstGeom prst="flowChartConnector">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w="28575">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nb-NO"/>
          </a:p>
        </p:txBody>
      </p:sp>
      <p:graphicFrame>
        <p:nvGraphicFramePr>
          <p:cNvPr id="3" name="Tabell 3">
            <a:extLst>
              <a:ext uri="{FF2B5EF4-FFF2-40B4-BE49-F238E27FC236}">
                <a16:creationId xmlns:a16="http://schemas.microsoft.com/office/drawing/2014/main" id="{6FE015A6-ACF3-485C-A32C-076877359E67}"/>
              </a:ext>
            </a:extLst>
          </p:cNvPr>
          <p:cNvGraphicFramePr>
            <a:graphicFrameLocks noGrp="1"/>
          </p:cNvGraphicFramePr>
          <p:nvPr>
            <p:extLst>
              <p:ext uri="{D42A27DB-BD31-4B8C-83A1-F6EECF244321}">
                <p14:modId xmlns:p14="http://schemas.microsoft.com/office/powerpoint/2010/main" val="2291576519"/>
              </p:ext>
            </p:extLst>
          </p:nvPr>
        </p:nvGraphicFramePr>
        <p:xfrm>
          <a:off x="207159" y="6365885"/>
          <a:ext cx="6551999" cy="5663231"/>
        </p:xfrm>
        <a:graphic>
          <a:graphicData uri="http://schemas.openxmlformats.org/drawingml/2006/table">
            <a:tbl>
              <a:tblPr firstRow="1" bandRow="1">
                <a:tableStyleId>{5DA37D80-6434-44D0-A028-1B22A696006F}</a:tableStyleId>
              </a:tblPr>
              <a:tblGrid>
                <a:gridCol w="503999">
                  <a:extLst>
                    <a:ext uri="{9D8B030D-6E8A-4147-A177-3AD203B41FA5}">
                      <a16:colId xmlns:a16="http://schemas.microsoft.com/office/drawing/2014/main" val="3523127286"/>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80363">
                <a:tc>
                  <a:txBody>
                    <a:bodyPr/>
                    <a:lstStyle/>
                    <a:p>
                      <a:pPr lvl="0" algn="l">
                        <a:spcBef>
                          <a:spcPts val="200"/>
                        </a:spcBef>
                        <a:spcAft>
                          <a:spcPts val="200"/>
                        </a:spcAft>
                        <a:buNone/>
                      </a:pPr>
                      <a:r>
                        <a:rPr lang="nn-NO" sz="900" b="1">
                          <a:solidFill>
                            <a:schemeClr val="tx1"/>
                          </a:solidFill>
                          <a:latin typeface="Century Gothic"/>
                        </a:rPr>
                        <a:t>Veke </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Måndag</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Tysdag</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Onsdag</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Torsdag</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Fredag</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Laurdag</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Søndag</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180363">
                <a:tc>
                  <a:txBody>
                    <a:bodyPr/>
                    <a:lstStyle/>
                    <a:p>
                      <a:pPr lvl="0" algn="l">
                        <a:spcAft>
                          <a:spcPts val="0"/>
                        </a:spcAft>
                        <a:buNone/>
                      </a:pPr>
                      <a:r>
                        <a:rPr lang="nn-NO" sz="900" b="1">
                          <a:solidFill>
                            <a:schemeClr val="tx1"/>
                          </a:solidFill>
                          <a:latin typeface="Century Gothic"/>
                        </a:rPr>
                        <a:t>48</a:t>
                      </a:r>
                      <a:endParaRPr lang="nn-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1.</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1"/>
                  </a:ext>
                </a:extLst>
              </a:tr>
              <a:tr h="721332">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ndParaRPr>
                    </a:p>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ndParaRPr>
                    </a:p>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marL="0" marR="0" lvl="0" indent="0" algn="ctr" rtl="0" eaLnBrk="1" fontAlgn="auto" latinLnBrk="0" hangingPunct="1">
                        <a:lnSpc>
                          <a:spcPct val="100000"/>
                        </a:lnSpc>
                        <a:spcBef>
                          <a:spcPts val="200"/>
                        </a:spcBef>
                        <a:spcAft>
                          <a:spcPts val="200"/>
                        </a:spcAft>
                        <a:buClrTx/>
                        <a:buSzTx/>
                        <a:buFontTx/>
                        <a:buNone/>
                      </a:pPr>
                      <a:r>
                        <a:rPr lang="nb-NO" sz="900" b="1">
                          <a:solidFill>
                            <a:schemeClr val="tx1"/>
                          </a:solidFill>
                          <a:latin typeface="Century Gothic"/>
                        </a:rPr>
                        <a:t>1. søndag i advent </a:t>
                      </a:r>
                    </a:p>
                    <a:p>
                      <a:pPr marL="0" marR="0" lvl="0" indent="0" algn="ctr"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ndParaRPr>
                    </a:p>
                    <a:p>
                      <a:pPr lvl="0" algn="ctr">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2"/>
                  </a:ext>
                </a:extLst>
              </a:tr>
              <a:tr h="180000">
                <a:tc>
                  <a:txBody>
                    <a:bodyPr/>
                    <a:lstStyle/>
                    <a:p>
                      <a:pPr lvl="0" algn="l">
                        <a:spcAft>
                          <a:spcPts val="0"/>
                        </a:spcAft>
                        <a:buNone/>
                      </a:pPr>
                      <a:r>
                        <a:rPr lang="nn-NO" sz="900" b="1">
                          <a:solidFill>
                            <a:schemeClr val="tx1"/>
                          </a:solidFill>
                          <a:latin typeface="Century Gothic"/>
                        </a:rPr>
                        <a:t>49</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2.</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3.</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4.</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5.</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6.</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7.</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8.</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3"/>
                  </a:ext>
                </a:extLst>
              </a:tr>
              <a:tr h="721332">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r>
                        <a:rPr lang="nb-NO" sz="900" b="1">
                          <a:solidFill>
                            <a:schemeClr val="tx1"/>
                          </a:solidFill>
                          <a:latin typeface="Century Gothic"/>
                          <a:ea typeface="MS PGothic"/>
                          <a:cs typeface="Times New Roman"/>
                        </a:rPr>
                        <a:t>  </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ctr">
                        <a:spcBef>
                          <a:spcPts val="200"/>
                        </a:spcBef>
                        <a:spcAft>
                          <a:spcPts val="200"/>
                        </a:spcAft>
                      </a:pPr>
                      <a:r>
                        <a:rPr lang="nn-NO" sz="900" b="1">
                          <a:solidFill>
                            <a:schemeClr val="tx1"/>
                          </a:solidFill>
                          <a:latin typeface="Century Gothic"/>
                        </a:rPr>
                        <a:t>2. søndag i advent </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4"/>
                  </a:ext>
                </a:extLst>
              </a:tr>
              <a:tr h="180363">
                <a:tc>
                  <a:txBody>
                    <a:bodyPr/>
                    <a:lstStyle/>
                    <a:p>
                      <a:pPr lvl="0" algn="l">
                        <a:spcAft>
                          <a:spcPts val="0"/>
                        </a:spcAft>
                        <a:buNone/>
                      </a:pPr>
                      <a:r>
                        <a:rPr lang="nn-NO" sz="900" b="1">
                          <a:solidFill>
                            <a:schemeClr val="tx1"/>
                          </a:solidFill>
                          <a:latin typeface="Century Gothic"/>
                        </a:rPr>
                        <a:t>50</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9.</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10.</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11.</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12.</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13.</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14.</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15.</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5"/>
                  </a:ext>
                </a:extLst>
              </a:tr>
              <a:tr h="721332">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pPr>
                      <a:endParaRPr lang="nb-NO" sz="900" b="0">
                        <a:solidFill>
                          <a:schemeClr val="tx1"/>
                        </a:solidFill>
                        <a:latin typeface="Century Gothic" panose="020B0502020202020204" pitchFamily="34" charset="0"/>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r>
                        <a:rPr lang="nb-NO" sz="900" b="1">
                          <a:solidFill>
                            <a:schemeClr val="tx1"/>
                          </a:solidFill>
                          <a:latin typeface="Century Gothic"/>
                        </a:rPr>
                        <a:t>Nissefest</a:t>
                      </a:r>
                      <a:endParaRPr lang="nb-NO" sz="900" b="1">
                        <a:solidFill>
                          <a:schemeClr val="tx1"/>
                        </a:solidFill>
                        <a:latin typeface="Century Gothic" panose="020B0502020202020204" pitchFamily="34" charset="0"/>
                      </a:endParaRPr>
                    </a:p>
                    <a:p>
                      <a:pPr lvl="0">
                        <a:spcBef>
                          <a:spcPts val="200"/>
                        </a:spcBef>
                        <a:spcAft>
                          <a:spcPts val="200"/>
                        </a:spcAft>
                        <a:buNone/>
                      </a:pPr>
                      <a:endParaRPr lang="nb-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buNone/>
                      </a:pPr>
                      <a:endParaRPr lang="nb-NO" sz="900" b="1" i="0" u="none" strike="noStrike" noProof="0">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r>
                        <a:rPr lang="nb-NO" sz="900" b="1">
                          <a:solidFill>
                            <a:schemeClr val="tx1"/>
                          </a:solidFill>
                          <a:latin typeface="Century Gothic"/>
                          <a:ea typeface="MS PGothic"/>
                          <a:cs typeface="Times New Roman"/>
                        </a:rPr>
                        <a:t>Lucia</a:t>
                      </a: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ctr">
                        <a:spcBef>
                          <a:spcPts val="200"/>
                        </a:spcBef>
                        <a:spcAft>
                          <a:spcPts val="200"/>
                        </a:spcAft>
                      </a:pPr>
                      <a:r>
                        <a:rPr lang="nb-NO" sz="900" b="1">
                          <a:solidFill>
                            <a:schemeClr val="tx1"/>
                          </a:solidFill>
                          <a:latin typeface="Century Gothic"/>
                        </a:rPr>
                        <a:t>3. søndag i advent </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6"/>
                  </a:ext>
                </a:extLst>
              </a:tr>
              <a:tr h="180363">
                <a:tc>
                  <a:txBody>
                    <a:bodyPr/>
                    <a:lstStyle/>
                    <a:p>
                      <a:pPr lvl="0" algn="l">
                        <a:spcAft>
                          <a:spcPts val="0"/>
                        </a:spcAft>
                        <a:buNone/>
                      </a:pPr>
                      <a:r>
                        <a:rPr lang="nn-NO" sz="900" b="1">
                          <a:solidFill>
                            <a:schemeClr val="tx1"/>
                          </a:solidFill>
                          <a:latin typeface="Century Gothic"/>
                        </a:rPr>
                        <a:t>51</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16.</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17.</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18.</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19.</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20.</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21.</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22.</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7"/>
                  </a:ext>
                </a:extLst>
              </a:tr>
              <a:tr h="792389">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ctr">
                        <a:spcBef>
                          <a:spcPts val="200"/>
                        </a:spcBef>
                        <a:spcAft>
                          <a:spcPts val="200"/>
                        </a:spcAft>
                        <a:buNone/>
                      </a:pPr>
                      <a:endParaRPr lang="nb-NO" sz="900" b="1" i="0" u="none" strike="noStrike" noProof="0">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i="0" u="none" strike="noStrike" noProof="0">
                        <a:solidFill>
                          <a:schemeClr val="tx1"/>
                        </a:solidFill>
                        <a:latin typeface="Century Gothic"/>
                      </a:endParaRPr>
                    </a:p>
                    <a:p>
                      <a:pPr lvl="0">
                        <a:spcBef>
                          <a:spcPts val="200"/>
                        </a:spcBef>
                        <a:spcAft>
                          <a:spcPts val="200"/>
                        </a:spcAft>
                        <a:buNone/>
                      </a:pPr>
                      <a:r>
                        <a:rPr lang="nb-NO" sz="900" b="1" i="0" u="none" strike="noStrike" noProof="0">
                          <a:solidFill>
                            <a:schemeClr val="tx1"/>
                          </a:solidFill>
                          <a:latin typeface="Century Gothic"/>
                        </a:rPr>
                        <a:t>Julefest </a:t>
                      </a:r>
                      <a:r>
                        <a:rPr lang="nb-NO" sz="900" b="1" i="0" u="none" strike="noStrike" noProof="0" err="1">
                          <a:solidFill>
                            <a:schemeClr val="tx1"/>
                          </a:solidFill>
                          <a:latin typeface="Century Gothic"/>
                        </a:rPr>
                        <a:t>storbarn</a:t>
                      </a:r>
                      <a:endParaRPr lang="en-US" sz="900" b="0" i="0" u="none" strike="noStrike" noProof="0">
                        <a:solidFill>
                          <a:srgbClr val="000000"/>
                        </a:solidFill>
                        <a:latin typeface="Century Gothic"/>
                      </a:endParaRPr>
                    </a:p>
                    <a:p>
                      <a:pPr lvl="0" algn="ctr">
                        <a:spcBef>
                          <a:spcPts val="200"/>
                        </a:spcBef>
                        <a:spcAft>
                          <a:spcPts val="200"/>
                        </a:spcAft>
                        <a:buNone/>
                      </a:pPr>
                      <a:r>
                        <a:rPr lang="nb-NO" sz="800" b="1" i="0" u="none" strike="noStrike" noProof="0" err="1">
                          <a:solidFill>
                            <a:schemeClr val="tx1"/>
                          </a:solidFill>
                          <a:latin typeface="Century Gothic"/>
                        </a:rPr>
                        <a:t>kl</a:t>
                      </a:r>
                      <a:r>
                        <a:rPr lang="nb-NO" sz="800" b="1" i="0" u="none" strike="noStrike" noProof="0">
                          <a:solidFill>
                            <a:schemeClr val="tx1"/>
                          </a:solidFill>
                          <a:latin typeface="Century Gothic"/>
                        </a:rPr>
                        <a:t>: 15:00-16:30</a:t>
                      </a:r>
                      <a:endParaRPr lang="nb-NO"/>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buNone/>
                      </a:pPr>
                      <a:endParaRPr lang="nb-NO" sz="900" b="1" i="0" u="none" strike="noStrike" noProof="0">
                        <a:solidFill>
                          <a:schemeClr val="tx1"/>
                        </a:solidFill>
                        <a:latin typeface="Century Gothic"/>
                      </a:endParaRPr>
                    </a:p>
                    <a:p>
                      <a:pPr lvl="0" algn="ctr">
                        <a:spcBef>
                          <a:spcPts val="200"/>
                        </a:spcBef>
                        <a:spcAft>
                          <a:spcPts val="200"/>
                        </a:spcAft>
                        <a:buNone/>
                      </a:pPr>
                      <a:r>
                        <a:rPr lang="nb-NO" sz="900" b="1" i="0" u="none" strike="noStrike" noProof="0" err="1">
                          <a:solidFill>
                            <a:schemeClr val="tx1"/>
                          </a:solidFill>
                          <a:latin typeface="Century Gothic"/>
                        </a:rPr>
                        <a:t>Juleverkstad</a:t>
                      </a:r>
                      <a:r>
                        <a:rPr lang="nb-NO" sz="900" b="1" i="0" u="none" strike="noStrike" noProof="0">
                          <a:solidFill>
                            <a:schemeClr val="tx1"/>
                          </a:solidFill>
                          <a:latin typeface="Century Gothic"/>
                        </a:rPr>
                        <a:t> småbarn</a:t>
                      </a:r>
                      <a:endParaRPr lang="en-US" sz="900" b="0" i="0" u="none" strike="noStrike" noProof="0">
                        <a:solidFill>
                          <a:srgbClr val="000000"/>
                        </a:solidFill>
                        <a:latin typeface="Century Gothic"/>
                      </a:endParaRPr>
                    </a:p>
                    <a:p>
                      <a:pPr lvl="0" algn="ctr">
                        <a:spcBef>
                          <a:spcPts val="200"/>
                        </a:spcBef>
                        <a:spcAft>
                          <a:spcPts val="200"/>
                        </a:spcAft>
                        <a:buNone/>
                      </a:pPr>
                      <a:r>
                        <a:rPr lang="nb-NO" sz="800" b="1" i="0" u="none" strike="noStrike" noProof="0" err="1">
                          <a:solidFill>
                            <a:schemeClr val="tx1"/>
                          </a:solidFill>
                          <a:latin typeface="Century Gothic"/>
                        </a:rPr>
                        <a:t>kl</a:t>
                      </a:r>
                      <a:r>
                        <a:rPr lang="nb-NO" sz="800" b="1" i="0" u="none" strike="noStrike" noProof="0">
                          <a:solidFill>
                            <a:schemeClr val="tx1"/>
                          </a:solidFill>
                          <a:latin typeface="Century Gothic"/>
                        </a:rPr>
                        <a:t>: 15:00-16:30</a:t>
                      </a:r>
                      <a:endParaRPr lang="nb-NO"/>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lgn="ctr">
                        <a:spcBef>
                          <a:spcPts val="200"/>
                        </a:spcBef>
                        <a:spcAft>
                          <a:spcPts val="200"/>
                        </a:spcAft>
                      </a:pPr>
                      <a:endParaRPr lang="nn-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ctr">
                        <a:spcBef>
                          <a:spcPts val="200"/>
                        </a:spcBef>
                        <a:spcAft>
                          <a:spcPts val="200"/>
                        </a:spcAft>
                      </a:pPr>
                      <a:r>
                        <a:rPr lang="nn-NO" sz="900" b="1">
                          <a:solidFill>
                            <a:schemeClr val="tx1"/>
                          </a:solidFill>
                          <a:latin typeface="Century Gothic"/>
                        </a:rPr>
                        <a:t>4. søndag i advent</a:t>
                      </a:r>
                    </a:p>
                    <a:p>
                      <a:pPr lvl="0" algn="ctr">
                        <a:spcBef>
                          <a:spcPts val="200"/>
                        </a:spcBef>
                        <a:spcAft>
                          <a:spcPts val="200"/>
                        </a:spcAft>
                      </a:pPr>
                      <a:endParaRPr lang="nb-NO" sz="900" b="1">
                        <a:solidFill>
                          <a:schemeClr val="tx1"/>
                        </a:solidFill>
                        <a:latin typeface="Century Gothic" panose="020B0502020202020204" pitchFamily="34" charset="0"/>
                      </a:endParaRPr>
                    </a:p>
                    <a:p>
                      <a:pPr lvl="0" algn="ctr">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8"/>
                  </a:ext>
                </a:extLst>
              </a:tr>
              <a:tr h="180363">
                <a:tc>
                  <a:txBody>
                    <a:bodyPr/>
                    <a:lstStyle/>
                    <a:p>
                      <a:pPr lvl="0" algn="l">
                        <a:spcAft>
                          <a:spcPts val="0"/>
                        </a:spcAft>
                        <a:buNone/>
                      </a:pPr>
                      <a:r>
                        <a:rPr lang="nn-NO" sz="900" b="1">
                          <a:solidFill>
                            <a:schemeClr val="tx1"/>
                          </a:solidFill>
                          <a:latin typeface="Century Gothic"/>
                        </a:rPr>
                        <a:t>52</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23.</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24.</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25.</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26. </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27.</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28.</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rPr>
                        <a:t>29.</a:t>
                      </a: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09"/>
                  </a:ext>
                </a:extLst>
              </a:tr>
              <a:tr h="721332">
                <a:tc>
                  <a:txBody>
                    <a:bodyPr/>
                    <a:lstStyle/>
                    <a:p>
                      <a:pPr lvl="0">
                        <a:spcBef>
                          <a:spcPts val="200"/>
                        </a:spcBef>
                        <a:spcAft>
                          <a:spcPts val="200"/>
                        </a:spcAft>
                        <a:buNone/>
                      </a:pPr>
                      <a:endParaRPr lang="nn-NO" sz="900" b="1">
                        <a:solidFill>
                          <a:schemeClr val="tx1"/>
                        </a:solidFill>
                        <a:latin typeface="Century Gothic" panose="020B0502020202020204" pitchFamily="34" charset="0"/>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marL="0" lvl="0" indent="0">
                        <a:spcBef>
                          <a:spcPts val="200"/>
                        </a:spcBef>
                        <a:spcAft>
                          <a:spcPts val="200"/>
                        </a:spcAft>
                        <a:buNone/>
                      </a:pPr>
                      <a:endParaRPr lang="nb-NO" sz="900" b="1">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lvl="0" algn="ctr">
                        <a:spcBef>
                          <a:spcPts val="200"/>
                        </a:spcBef>
                        <a:spcAft>
                          <a:spcPts val="200"/>
                        </a:spcAft>
                      </a:pPr>
                      <a:endParaRPr lang="nb-NO" sz="900" b="1">
                        <a:solidFill>
                          <a:schemeClr val="tx1"/>
                        </a:solidFill>
                        <a:latin typeface="Century Gothic"/>
                        <a:ea typeface="MS PGothic"/>
                        <a:cs typeface="Times New Roman"/>
                      </a:endParaRPr>
                    </a:p>
                    <a:p>
                      <a:pPr lvl="0" algn="ctr">
                        <a:spcBef>
                          <a:spcPts val="200"/>
                        </a:spcBef>
                        <a:spcAft>
                          <a:spcPts val="200"/>
                        </a:spcAft>
                        <a:buNone/>
                      </a:pPr>
                      <a:r>
                        <a:rPr lang="nb-NO" sz="900" b="1" err="1">
                          <a:solidFill>
                            <a:schemeClr val="tx1"/>
                          </a:solidFill>
                          <a:latin typeface="Century Gothic"/>
                          <a:ea typeface="MS PGothic"/>
                          <a:cs typeface="Times New Roman"/>
                        </a:rPr>
                        <a:t>Julafta</a:t>
                      </a:r>
                      <a:endParaRPr lang="nb-NO" sz="900" b="1">
                        <a:solidFill>
                          <a:schemeClr val="tx1"/>
                        </a:solidFill>
                        <a:latin typeface="Century Gothic"/>
                        <a:ea typeface="MS PGothic"/>
                        <a:cs typeface="Times New Roman"/>
                      </a:endParaRPr>
                    </a:p>
                    <a:p>
                      <a:pPr lvl="0" algn="ctr">
                        <a:spcBef>
                          <a:spcPts val="200"/>
                        </a:spcBef>
                        <a:spcAft>
                          <a:spcPts val="200"/>
                        </a:spcAft>
                        <a:buNone/>
                      </a:pPr>
                      <a:r>
                        <a:rPr lang="nb-NO" sz="900" b="1" err="1">
                          <a:solidFill>
                            <a:schemeClr val="tx1"/>
                          </a:solidFill>
                          <a:latin typeface="Century Gothic"/>
                          <a:ea typeface="MS PGothic"/>
                          <a:cs typeface="Times New Roman"/>
                        </a:rPr>
                        <a:t>Bhg</a:t>
                      </a:r>
                      <a:r>
                        <a:rPr lang="nb-NO" sz="900" b="1">
                          <a:solidFill>
                            <a:schemeClr val="tx1"/>
                          </a:solidFill>
                          <a:latin typeface="Century Gothic"/>
                          <a:ea typeface="MS PGothic"/>
                          <a:cs typeface="Times New Roman"/>
                        </a:rPr>
                        <a:t> er stengt</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B9B9"/>
                    </a:solidFill>
                  </a:tcPr>
                </a:tc>
                <a:tc>
                  <a:txBody>
                    <a:bodyPr/>
                    <a:lstStyle/>
                    <a:p>
                      <a:pPr marL="0" lvl="0" indent="0" algn="ctr">
                        <a:spcBef>
                          <a:spcPts val="200"/>
                        </a:spcBef>
                        <a:spcAft>
                          <a:spcPts val="200"/>
                        </a:spcAft>
                        <a:buNone/>
                      </a:pPr>
                      <a:endParaRPr lang="nb-NO" sz="900" b="1" i="0" u="none" strike="noStrike" noProof="0">
                        <a:solidFill>
                          <a:schemeClr val="tx1"/>
                        </a:solidFill>
                        <a:latin typeface="Century Gothic"/>
                      </a:endParaRPr>
                    </a:p>
                    <a:p>
                      <a:pPr marL="0" lvl="0" indent="0" algn="ctr">
                        <a:spcBef>
                          <a:spcPts val="200"/>
                        </a:spcBef>
                        <a:spcAft>
                          <a:spcPts val="200"/>
                        </a:spcAft>
                        <a:buNone/>
                      </a:pPr>
                      <a:r>
                        <a:rPr lang="nb-NO" sz="900" b="1" i="0" u="none" strike="noStrike" noProof="0">
                          <a:solidFill>
                            <a:schemeClr val="tx1"/>
                          </a:solidFill>
                          <a:latin typeface="Century Gothic"/>
                        </a:rPr>
                        <a:t>1. juledag </a:t>
                      </a:r>
                      <a:endParaRPr lang="en-US" sz="900" b="0" i="0" u="none" strike="noStrike" noProof="0">
                        <a:solidFill>
                          <a:srgbClr val="000000"/>
                        </a:solidFill>
                        <a:latin typeface="Century Gothic"/>
                      </a:endParaRPr>
                    </a:p>
                    <a:p>
                      <a:pPr lvl="0" algn="ctr">
                        <a:spcBef>
                          <a:spcPts val="200"/>
                        </a:spcBef>
                        <a:spcAft>
                          <a:spcPts val="200"/>
                        </a:spcAft>
                        <a:buNone/>
                      </a:pPr>
                      <a:r>
                        <a:rPr lang="nb-NO" sz="900" b="1" i="0" u="none" strike="noStrike" noProof="0" err="1">
                          <a:solidFill>
                            <a:schemeClr val="tx1"/>
                          </a:solidFill>
                          <a:latin typeface="Century Gothic"/>
                        </a:rPr>
                        <a:t>Bhg</a:t>
                      </a:r>
                      <a:r>
                        <a:rPr lang="nb-NO" sz="900" b="1" i="0" u="none" strike="noStrike" noProof="0">
                          <a:solidFill>
                            <a:schemeClr val="tx1"/>
                          </a:solidFill>
                          <a:latin typeface="Century Gothic"/>
                        </a:rPr>
                        <a:t> er stengt</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B5B5"/>
                    </a:solidFill>
                  </a:tcPr>
                </a:tc>
                <a:tc>
                  <a:txBody>
                    <a:bodyPr/>
                    <a:lstStyle/>
                    <a:p>
                      <a:pPr lvl="0" algn="ctr">
                        <a:spcBef>
                          <a:spcPts val="200"/>
                        </a:spcBef>
                        <a:spcAft>
                          <a:spcPts val="200"/>
                        </a:spcAft>
                        <a:buNone/>
                      </a:pPr>
                      <a:endParaRPr lang="nb-NO" sz="900" b="1" i="0" u="none" strike="noStrike" noProof="0">
                        <a:solidFill>
                          <a:schemeClr val="tx1"/>
                        </a:solidFill>
                        <a:latin typeface="Century Gothic"/>
                      </a:endParaRPr>
                    </a:p>
                    <a:p>
                      <a:pPr lvl="0" algn="ctr">
                        <a:spcBef>
                          <a:spcPts val="200"/>
                        </a:spcBef>
                        <a:spcAft>
                          <a:spcPts val="200"/>
                        </a:spcAft>
                        <a:buNone/>
                      </a:pPr>
                      <a:r>
                        <a:rPr lang="nb-NO" sz="900" b="1" i="0" u="none" strike="noStrike" noProof="0">
                          <a:solidFill>
                            <a:schemeClr val="tx1"/>
                          </a:solidFill>
                          <a:latin typeface="Century Gothic"/>
                        </a:rPr>
                        <a:t>2. juledag</a:t>
                      </a:r>
                      <a:endParaRPr lang="en-US" sz="900" b="0" i="0" u="none" strike="noStrike" noProof="0">
                        <a:solidFill>
                          <a:srgbClr val="000000"/>
                        </a:solidFill>
                        <a:latin typeface="Century Gothic"/>
                      </a:endParaRPr>
                    </a:p>
                    <a:p>
                      <a:pPr lvl="0" algn="ctr">
                        <a:spcBef>
                          <a:spcPts val="200"/>
                        </a:spcBef>
                        <a:spcAft>
                          <a:spcPts val="200"/>
                        </a:spcAft>
                        <a:buNone/>
                      </a:pPr>
                      <a:r>
                        <a:rPr lang="nb-NO" sz="900" b="1" i="0" u="none" strike="noStrike" noProof="0" err="1">
                          <a:solidFill>
                            <a:schemeClr val="tx1"/>
                          </a:solidFill>
                          <a:latin typeface="Century Gothic"/>
                        </a:rPr>
                        <a:t>Bhg</a:t>
                      </a:r>
                      <a:r>
                        <a:rPr lang="nb-NO" sz="900" b="1" i="0" u="none" strike="noStrike" noProof="0">
                          <a:solidFill>
                            <a:schemeClr val="tx1"/>
                          </a:solidFill>
                          <a:latin typeface="Century Gothic"/>
                        </a:rPr>
                        <a:t> er stengt</a:t>
                      </a:r>
                      <a:endParaRPr lang="nb-NO" err="1"/>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B8B8"/>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10010"/>
                  </a:ext>
                </a:extLst>
              </a:tr>
              <a:tr h="202659">
                <a:tc>
                  <a:txBody>
                    <a:bodyPr/>
                    <a:lstStyle/>
                    <a:p>
                      <a:pPr lvl="0">
                        <a:spcBef>
                          <a:spcPts val="200"/>
                        </a:spcBef>
                        <a:spcAft>
                          <a:spcPts val="200"/>
                        </a:spcAft>
                        <a:buNone/>
                      </a:pPr>
                      <a:r>
                        <a:rPr lang="nn-NO" sz="900" b="1">
                          <a:solidFill>
                            <a:schemeClr val="tx1"/>
                          </a:solidFill>
                          <a:latin typeface="Century Gothic"/>
                        </a:rPr>
                        <a:t>1</a:t>
                      </a:r>
                    </a:p>
                  </a:txBody>
                  <a:tcPr marL="68544" marR="68544" marT="0" marB="0">
                    <a:lnL w="12700">
                      <a:solidFill>
                        <a:srgbClr val="FF0000"/>
                      </a:solidFill>
                    </a:lnL>
                    <a:lnR w="12700">
                      <a:solidFill>
                        <a:srgbClr val="FF0000"/>
                      </a:solidFill>
                    </a:lnR>
                    <a:lnT w="12700">
                      <a:solidFill>
                        <a:srgbClr val="FF0000"/>
                      </a:solidFill>
                    </a:lnT>
                    <a:lnB w="12700">
                      <a:solidFill>
                        <a:srgbClr val="FF0000"/>
                      </a:solidFill>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buNone/>
                      </a:pPr>
                      <a:r>
                        <a:rPr lang="nb-NO" sz="900" b="1">
                          <a:solidFill>
                            <a:schemeClr val="tx1"/>
                          </a:solidFill>
                          <a:latin typeface="Century Gothic"/>
                        </a:rPr>
                        <a:t>30.</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buNone/>
                      </a:pPr>
                      <a:r>
                        <a:rPr lang="nb-NO" sz="900" b="1">
                          <a:solidFill>
                            <a:schemeClr val="tx1"/>
                          </a:solidFill>
                          <a:latin typeface="Century Gothic"/>
                        </a:rPr>
                        <a:t>31.</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buNone/>
                      </a:pPr>
                      <a:endParaRPr lang="nb-NO" sz="900" b="1">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buNone/>
                      </a:pPr>
                      <a:endParaRPr lang="nn-NO" sz="900" b="1">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lgn="r">
                        <a:spcAft>
                          <a:spcPts val="0"/>
                        </a:spcAft>
                        <a:buNone/>
                      </a:pPr>
                      <a:endParaRPr lang="nb-NO" sz="900" b="1">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44" marR="68544" marT="0" marB="0">
                    <a:lnL w="12700">
                      <a:solidFill>
                        <a:srgbClr val="FF0000"/>
                      </a:solidFill>
                    </a:lnL>
                    <a:lnR w="12700">
                      <a:solidFill>
                        <a:srgbClr val="FF0000"/>
                      </a:solidFill>
                    </a:lnR>
                    <a:lnT w="12700">
                      <a:solidFill>
                        <a:srgbClr val="FF0000"/>
                      </a:solidFill>
                    </a:lnT>
                    <a:lnB w="12700">
                      <a:solidFill>
                        <a:srgbClr val="FF0000"/>
                      </a:solidFill>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44" marR="68544" marT="0" marB="0">
                    <a:lnL w="12700">
                      <a:solidFill>
                        <a:srgbClr val="FF0000"/>
                      </a:solidFill>
                    </a:lnL>
                    <a:lnR w="12700">
                      <a:solidFill>
                        <a:srgbClr val="FF0000"/>
                      </a:solidFill>
                    </a:lnR>
                    <a:lnT w="12700">
                      <a:solidFill>
                        <a:srgbClr val="FF0000"/>
                      </a:solidFill>
                    </a:lnT>
                    <a:lnB w="12700">
                      <a:solidFill>
                        <a:srgbClr val="FF0000"/>
                      </a:solidFill>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3203247567"/>
                  </a:ext>
                </a:extLst>
              </a:tr>
              <a:tr h="202658">
                <a:tc>
                  <a:txBody>
                    <a:bodyPr/>
                    <a:lstStyle/>
                    <a:p>
                      <a:pPr lvl="0" algn="l">
                        <a:spcBef>
                          <a:spcPts val="200"/>
                        </a:spcBef>
                        <a:spcAft>
                          <a:spcPts val="200"/>
                        </a:spcAft>
                        <a:buNone/>
                      </a:pPr>
                      <a:endParaRPr lang="nn-NO" sz="900" b="1">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buNone/>
                      </a:pPr>
                      <a:endParaRPr lang="nb-NO" sz="900" b="1" i="0" u="none" strike="noStrike" noProof="0">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buNone/>
                      </a:pPr>
                      <a:r>
                        <a:rPr lang="nb-NO" sz="900" b="1" err="1">
                          <a:solidFill>
                            <a:schemeClr val="tx1"/>
                          </a:solidFill>
                          <a:latin typeface="Century Gothic"/>
                          <a:ea typeface="MS PGothic"/>
                          <a:cs typeface="Times New Roman"/>
                        </a:rPr>
                        <a:t>Nyttårsafta</a:t>
                      </a: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buNone/>
                      </a:pPr>
                      <a:endParaRPr lang="nb-NO" sz="900" b="0">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buNone/>
                      </a:pPr>
                      <a:endParaRPr lang="nb-NO" sz="900" b="1">
                        <a:solidFill>
                          <a:schemeClr val="tx1"/>
                        </a:solidFill>
                        <a:latin typeface="Century Gothic"/>
                      </a:endParaRPr>
                    </a:p>
                    <a:p>
                      <a:pPr lvl="0">
                        <a:spcBef>
                          <a:spcPts val="200"/>
                        </a:spcBef>
                        <a:spcAft>
                          <a:spcPts val="200"/>
                        </a:spcAft>
                        <a:buNone/>
                      </a:pP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lvl="0">
                        <a:spcBef>
                          <a:spcPts val="200"/>
                        </a:spcBef>
                        <a:spcAft>
                          <a:spcPts val="200"/>
                        </a:spcAft>
                        <a:buNone/>
                      </a:pPr>
                      <a:endParaRPr lang="nn-NO" sz="900" b="1">
                        <a:solidFill>
                          <a:schemeClr val="tx1"/>
                        </a:solidFill>
                        <a:latin typeface="Century Gothic"/>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tc>
                  <a:txBody>
                    <a:bodyPr/>
                    <a:lstStyle/>
                    <a:p>
                      <a:pPr lvl="0">
                        <a:spcBef>
                          <a:spcPts val="200"/>
                        </a:spcBef>
                        <a:spcAft>
                          <a:spcPts val="200"/>
                        </a:spcAft>
                        <a:buNone/>
                      </a:pPr>
                      <a:endParaRPr lang="nn-NO" sz="900" b="1">
                        <a:solidFill>
                          <a:schemeClr val="tx1"/>
                        </a:solidFill>
                        <a:latin typeface="Century Gothic"/>
                      </a:endParaRPr>
                    </a:p>
                    <a:p>
                      <a:pPr lvl="0">
                        <a:spcBef>
                          <a:spcPts val="200"/>
                        </a:spcBef>
                        <a:spcAft>
                          <a:spcPts val="200"/>
                        </a:spcAft>
                        <a:buNone/>
                      </a:pPr>
                      <a:endParaRPr lang="nn-NO" sz="900" b="1">
                        <a:solidFill>
                          <a:schemeClr val="tx1"/>
                        </a:solidFill>
                        <a:latin typeface="Century Gothic"/>
                      </a:endParaRPr>
                    </a:p>
                    <a:p>
                      <a:pPr lvl="0">
                        <a:spcBef>
                          <a:spcPts val="200"/>
                        </a:spcBef>
                        <a:spcAft>
                          <a:spcPts val="200"/>
                        </a:spcAft>
                        <a:buNone/>
                      </a:pPr>
                      <a:endParaRPr lang="nn-NO" sz="900" b="1">
                        <a:solidFill>
                          <a:schemeClr val="tx1"/>
                        </a:solidFill>
                        <a:latin typeface="Century Gothic"/>
                      </a:endParaRPr>
                    </a:p>
                    <a:p>
                      <a:pPr lvl="0">
                        <a:spcBef>
                          <a:spcPts val="200"/>
                        </a:spcBef>
                        <a:spcAft>
                          <a:spcPts val="200"/>
                        </a:spcAft>
                        <a:buNone/>
                      </a:pPr>
                      <a:endParaRPr lang="nb-NO" sz="900" b="1">
                        <a:solidFill>
                          <a:schemeClr val="tx1"/>
                        </a:solidFill>
                        <a:latin typeface="Century Gothic"/>
                        <a:ea typeface="MS PGothic"/>
                        <a:cs typeface="Times New Roman"/>
                      </a:endParaRPr>
                    </a:p>
                  </a:txBody>
                  <a:tcPr marL="68545" marR="68545"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tcPr>
                </a:tc>
                <a:extLst>
                  <a:ext uri="{0D108BD9-81ED-4DB2-BD59-A6C34878D82A}">
                    <a16:rowId xmlns:a16="http://schemas.microsoft.com/office/drawing/2014/main" val="2089683124"/>
                  </a:ext>
                </a:extLst>
              </a:tr>
            </a:tbl>
          </a:graphicData>
        </a:graphic>
      </p:graphicFrame>
      <p:sp>
        <p:nvSpPr>
          <p:cNvPr id="2" name="TekstSylinder 1">
            <a:extLst>
              <a:ext uri="{FF2B5EF4-FFF2-40B4-BE49-F238E27FC236}">
                <a16:creationId xmlns:a16="http://schemas.microsoft.com/office/drawing/2014/main" id="{E0504F21-7136-4690-92FE-8D8417E2F081}"/>
              </a:ext>
            </a:extLst>
          </p:cNvPr>
          <p:cNvSpPr txBox="1"/>
          <p:nvPr/>
        </p:nvSpPr>
        <p:spPr>
          <a:xfrm>
            <a:off x="271954" y="1637797"/>
            <a:ext cx="2503136" cy="1015663"/>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Tradisjonar:</a:t>
            </a:r>
            <a:endParaRPr lang="nn-NO" sz="1200" b="1">
              <a:latin typeface="Century Gothic" panose="020B0502020202020204" pitchFamily="34" charset="0"/>
              <a:cs typeface="Calibri"/>
            </a:endParaRPr>
          </a:p>
          <a:p>
            <a:r>
              <a:rPr lang="nn-NO" sz="1200">
                <a:latin typeface="Century Gothic"/>
                <a:cs typeface="Calibri"/>
              </a:rPr>
              <a:t>vi skal la barna få kjennskap til forteljingar, tradisjonar, verdiar, og høgtider i ulike religionar og livssyn.</a:t>
            </a:r>
          </a:p>
        </p:txBody>
      </p:sp>
      <p:sp>
        <p:nvSpPr>
          <p:cNvPr id="13" name="TekstSylinder 12">
            <a:extLst>
              <a:ext uri="{FF2B5EF4-FFF2-40B4-BE49-F238E27FC236}">
                <a16:creationId xmlns:a16="http://schemas.microsoft.com/office/drawing/2014/main" id="{2B76525E-8763-4316-8905-C13D7F502E6A}"/>
              </a:ext>
            </a:extLst>
          </p:cNvPr>
          <p:cNvSpPr txBox="1"/>
          <p:nvPr/>
        </p:nvSpPr>
        <p:spPr>
          <a:xfrm>
            <a:off x="3564848" y="1613194"/>
            <a:ext cx="3303672" cy="646331"/>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200" b="1">
                <a:latin typeface="Century Gothic"/>
                <a:cs typeface="Calibri"/>
              </a:rPr>
              <a:t>Fagområde:</a:t>
            </a:r>
            <a:endParaRPr lang="nb-NO" sz="1200">
              <a:latin typeface="Century Gothic"/>
            </a:endParaRPr>
          </a:p>
          <a:p>
            <a:pPr algn="ctr"/>
            <a:r>
              <a:rPr lang="nb-NO" sz="1200">
                <a:latin typeface="Century Gothic"/>
                <a:cs typeface="Calibri"/>
              </a:rPr>
              <a:t>Kommunikasjon, språk og tekst </a:t>
            </a:r>
            <a:endParaRPr lang="nb-NO" sz="1200">
              <a:latin typeface="Century Gothic" panose="020B0502020202020204" pitchFamily="34" charset="0"/>
              <a:cs typeface="Calibri"/>
            </a:endParaRPr>
          </a:p>
          <a:p>
            <a:pPr algn="ctr"/>
            <a:r>
              <a:rPr lang="nb-NO" sz="1200">
                <a:latin typeface="Century Gothic"/>
                <a:cs typeface="Calibri"/>
              </a:rPr>
              <a:t>Etikk, religion og filosofi </a:t>
            </a:r>
            <a:endParaRPr lang="nb-NO" sz="1200">
              <a:latin typeface="Century Gothic"/>
            </a:endParaRPr>
          </a:p>
        </p:txBody>
      </p:sp>
      <p:pic>
        <p:nvPicPr>
          <p:cNvPr id="15" name="Bilde 15">
            <a:extLst>
              <a:ext uri="{FF2B5EF4-FFF2-40B4-BE49-F238E27FC236}">
                <a16:creationId xmlns:a16="http://schemas.microsoft.com/office/drawing/2014/main" id="{A5F0765D-FAAC-4F15-8B4F-B799615C5551}"/>
              </a:ext>
            </a:extLst>
          </p:cNvPr>
          <p:cNvPicPr>
            <a:picLocks noChangeAspect="1"/>
          </p:cNvPicPr>
          <p:nvPr/>
        </p:nvPicPr>
        <p:blipFill rotWithShape="1">
          <a:blip r:embed="rId4"/>
          <a:srcRect l="-2697" t="9418" r="13693" b="554"/>
          <a:stretch/>
        </p:blipFill>
        <p:spPr>
          <a:xfrm>
            <a:off x="-87711" y="3157497"/>
            <a:ext cx="3613200" cy="2694165"/>
          </a:xfrm>
          <a:prstGeom prst="rect">
            <a:avLst/>
          </a:prstGeom>
          <a:ln>
            <a:noFill/>
          </a:ln>
          <a:effectLst>
            <a:softEdge rad="112500"/>
          </a:effectLst>
        </p:spPr>
      </p:pic>
      <p:sp>
        <p:nvSpPr>
          <p:cNvPr id="10" name="Rektangel 9">
            <a:extLst>
              <a:ext uri="{FF2B5EF4-FFF2-40B4-BE49-F238E27FC236}">
                <a16:creationId xmlns:a16="http://schemas.microsoft.com/office/drawing/2014/main" id="{9EB17F23-4600-404B-A65C-D74ECA8FE52B}"/>
              </a:ext>
            </a:extLst>
          </p:cNvPr>
          <p:cNvSpPr/>
          <p:nvPr/>
        </p:nvSpPr>
        <p:spPr>
          <a:xfrm>
            <a:off x="1429604" y="1537698"/>
            <a:ext cx="3866070"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nb-NO" sz="5400" b="1" cap="none" spc="0">
                <a:ln/>
                <a:solidFill>
                  <a:schemeClr val="accent4"/>
                </a:solidFill>
                <a:effectLst/>
              </a:rPr>
              <a:t> </a:t>
            </a:r>
          </a:p>
        </p:txBody>
      </p:sp>
      <p:sp>
        <p:nvSpPr>
          <p:cNvPr id="4" name="Dobbel bølge 3">
            <a:extLst>
              <a:ext uri="{FF2B5EF4-FFF2-40B4-BE49-F238E27FC236}">
                <a16:creationId xmlns:a16="http://schemas.microsoft.com/office/drawing/2014/main" id="{15F0F242-A646-4ED7-95EB-43FFCCB341BC}"/>
              </a:ext>
            </a:extLst>
          </p:cNvPr>
          <p:cNvSpPr/>
          <p:nvPr/>
        </p:nvSpPr>
        <p:spPr>
          <a:xfrm>
            <a:off x="1602196" y="250887"/>
            <a:ext cx="3651577" cy="917274"/>
          </a:xfrm>
          <a:prstGeom prst="doubleWav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068A31E4-33E2-4AF6-8210-8640B66ECF94}"/>
              </a:ext>
            </a:extLst>
          </p:cNvPr>
          <p:cNvSpPr/>
          <p:nvPr/>
        </p:nvSpPr>
        <p:spPr>
          <a:xfrm>
            <a:off x="1866186" y="710586"/>
            <a:ext cx="3231975" cy="923330"/>
          </a:xfrm>
          <a:prstGeom prst="rect">
            <a:avLst/>
          </a:prstGeom>
          <a:noFill/>
          <a:ln>
            <a:noFill/>
          </a:ln>
        </p:spPr>
        <p:txBody>
          <a:bodyPr spcFirstLastPara="1" wrap="non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ysClr val="windowText" lastClr="000000"/>
                </a:solidFill>
                <a:latin typeface="Abadi Extra Light" panose="020B0204020104020204" pitchFamily="34" charset="0"/>
              </a:rPr>
              <a:t>Desember</a:t>
            </a:r>
            <a:r>
              <a:rPr lang="nb-NO" sz="4800" b="1">
                <a:ln/>
                <a:solidFill>
                  <a:schemeClr val="bg1"/>
                </a:solidFill>
                <a:latin typeface="Curlz MT"/>
              </a:rPr>
              <a:t> </a:t>
            </a:r>
          </a:p>
        </p:txBody>
      </p:sp>
      <p:pic>
        <p:nvPicPr>
          <p:cNvPr id="26" name="Bilde 25">
            <a:extLst>
              <a:ext uri="{FF2B5EF4-FFF2-40B4-BE49-F238E27FC236}">
                <a16:creationId xmlns:a16="http://schemas.microsoft.com/office/drawing/2014/main" id="{4545CAC7-E1B0-4929-ABC4-41669AD4DA5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0000" l="4082" r="100000">
                        <a14:foregroundMark x1="60544" y1="36047" x2="60544" y2="36047"/>
                        <a14:foregroundMark x1="56803" y1="36047" x2="56803" y2="36047"/>
                      </a14:backgroundRemoval>
                    </a14:imgEffect>
                  </a14:imgLayer>
                </a14:imgProps>
              </a:ext>
              <a:ext uri="{28A0092B-C50C-407E-A947-70E740481C1C}">
                <a14:useLocalDpi xmlns:a14="http://schemas.microsoft.com/office/drawing/2010/main" val="0"/>
              </a:ext>
            </a:extLst>
          </a:blip>
          <a:stretch>
            <a:fillRect/>
          </a:stretch>
        </p:blipFill>
        <p:spPr>
          <a:xfrm>
            <a:off x="846094" y="331943"/>
            <a:ext cx="679635" cy="1017411"/>
          </a:xfrm>
          <a:prstGeom prst="rect">
            <a:avLst/>
          </a:prstGeom>
        </p:spPr>
      </p:pic>
      <p:sp>
        <p:nvSpPr>
          <p:cNvPr id="6" name="TekstSylinder 5">
            <a:extLst>
              <a:ext uri="{FF2B5EF4-FFF2-40B4-BE49-F238E27FC236}">
                <a16:creationId xmlns:a16="http://schemas.microsoft.com/office/drawing/2014/main" id="{E08E86BA-217C-4797-BAF9-341F4068356A}"/>
              </a:ext>
            </a:extLst>
          </p:cNvPr>
          <p:cNvSpPr txBox="1"/>
          <p:nvPr/>
        </p:nvSpPr>
        <p:spPr>
          <a:xfrm>
            <a:off x="3598378" y="3046442"/>
            <a:ext cx="2952752" cy="1384995"/>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Vinter:</a:t>
            </a:r>
          </a:p>
          <a:p>
            <a:r>
              <a:rPr lang="nn-NO" sz="1200">
                <a:latin typeface="Century Gothic"/>
                <a:cs typeface="Calibri"/>
              </a:rPr>
              <a:t>Vi ser etter dei fyrste vinterteikna. Og vi undra oss over det magiske som skjer i naturen. Om vinteren er det moglegheit for å utforske naturfaglege fenomen. Kanskje kjem snøen? </a:t>
            </a:r>
          </a:p>
        </p:txBody>
      </p:sp>
      <p:pic>
        <p:nvPicPr>
          <p:cNvPr id="7" name="Bilde 6">
            <a:extLst>
              <a:ext uri="{FF2B5EF4-FFF2-40B4-BE49-F238E27FC236}">
                <a16:creationId xmlns:a16="http://schemas.microsoft.com/office/drawing/2014/main" id="{6E06769A-7BA4-FC46-6321-F4F2E4AD49A3}"/>
              </a:ext>
            </a:extLst>
          </p:cNvPr>
          <p:cNvPicPr>
            <a:picLocks noChangeAspect="1"/>
          </p:cNvPicPr>
          <p:nvPr/>
        </p:nvPicPr>
        <p:blipFill>
          <a:blip r:embed="rId7"/>
          <a:stretch>
            <a:fillRect/>
          </a:stretch>
        </p:blipFill>
        <p:spPr>
          <a:xfrm>
            <a:off x="2766688" y="4850639"/>
            <a:ext cx="414564" cy="268247"/>
          </a:xfrm>
          <a:prstGeom prst="rect">
            <a:avLst/>
          </a:prstGeom>
        </p:spPr>
      </p:pic>
      <p:pic>
        <p:nvPicPr>
          <p:cNvPr id="17" name="Bilde 16" descr="Et bilde som inneholder bord, innendørs, kake, liten&#10;&#10;Automatisk generert beskrivelse">
            <a:extLst>
              <a:ext uri="{FF2B5EF4-FFF2-40B4-BE49-F238E27FC236}">
                <a16:creationId xmlns:a16="http://schemas.microsoft.com/office/drawing/2014/main" id="{B1894F0B-C996-1D00-1EB8-72692D38F238}"/>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090898" y="7852568"/>
            <a:ext cx="413589" cy="433554"/>
          </a:xfrm>
          <a:prstGeom prst="rect">
            <a:avLst/>
          </a:prstGeom>
        </p:spPr>
      </p:pic>
      <p:pic>
        <p:nvPicPr>
          <p:cNvPr id="16" name="Bilde 19">
            <a:extLst>
              <a:ext uri="{FF2B5EF4-FFF2-40B4-BE49-F238E27FC236}">
                <a16:creationId xmlns:a16="http://schemas.microsoft.com/office/drawing/2014/main" id="{457D8F35-AAAA-BCA5-230E-BDFF905DAF7B}"/>
              </a:ext>
            </a:extLst>
          </p:cNvPr>
          <p:cNvPicPr>
            <a:picLocks noChangeAspect="1"/>
          </p:cNvPicPr>
          <p:nvPr/>
        </p:nvPicPr>
        <p:blipFill rotWithShape="1">
          <a:blip r:embed="rId10"/>
          <a:srcRect r="30149" b="-518"/>
          <a:stretch/>
        </p:blipFill>
        <p:spPr>
          <a:xfrm>
            <a:off x="4373336" y="8733955"/>
            <a:ext cx="433238" cy="456193"/>
          </a:xfrm>
          <a:prstGeom prst="rect">
            <a:avLst/>
          </a:prstGeom>
        </p:spPr>
      </p:pic>
      <p:pic>
        <p:nvPicPr>
          <p:cNvPr id="23" name="Bilde 23">
            <a:extLst>
              <a:ext uri="{FF2B5EF4-FFF2-40B4-BE49-F238E27FC236}">
                <a16:creationId xmlns:a16="http://schemas.microsoft.com/office/drawing/2014/main" id="{63D3ADB9-D1AD-0F1C-8DC5-1BBDF90DB28E}"/>
              </a:ext>
            </a:extLst>
          </p:cNvPr>
          <p:cNvPicPr>
            <a:picLocks noChangeAspect="1"/>
          </p:cNvPicPr>
          <p:nvPr/>
        </p:nvPicPr>
        <p:blipFill rotWithShape="1">
          <a:blip r:embed="rId11"/>
          <a:srcRect l="583" r="56075" b="35200"/>
          <a:stretch/>
        </p:blipFill>
        <p:spPr>
          <a:xfrm flipH="1">
            <a:off x="5387161" y="300138"/>
            <a:ext cx="736358" cy="957249"/>
          </a:xfrm>
          <a:prstGeom prst="rect">
            <a:avLst/>
          </a:prstGeom>
        </p:spPr>
      </p:pic>
      <p:pic>
        <p:nvPicPr>
          <p:cNvPr id="22" name="Bilde 23">
            <a:extLst>
              <a:ext uri="{FF2B5EF4-FFF2-40B4-BE49-F238E27FC236}">
                <a16:creationId xmlns:a16="http://schemas.microsoft.com/office/drawing/2014/main" id="{EFD3A4E8-0FB5-16D5-53AB-B8EF271BD314}"/>
              </a:ext>
            </a:extLst>
          </p:cNvPr>
          <p:cNvPicPr>
            <a:picLocks noChangeAspect="1"/>
          </p:cNvPicPr>
          <p:nvPr/>
        </p:nvPicPr>
        <p:blipFill>
          <a:blip r:embed="rId12"/>
          <a:stretch>
            <a:fillRect/>
          </a:stretch>
        </p:blipFill>
        <p:spPr>
          <a:xfrm>
            <a:off x="3436982" y="4506772"/>
            <a:ext cx="3069771" cy="1728747"/>
          </a:xfrm>
          <a:prstGeom prst="rect">
            <a:avLst/>
          </a:prstGeom>
        </p:spPr>
      </p:pic>
      <p:pic>
        <p:nvPicPr>
          <p:cNvPr id="20" name="Bilde 26" descr="Et bilde som inneholder innendørs&#10;&#10;Automatisk generert beskrivelse">
            <a:extLst>
              <a:ext uri="{FF2B5EF4-FFF2-40B4-BE49-F238E27FC236}">
                <a16:creationId xmlns:a16="http://schemas.microsoft.com/office/drawing/2014/main" id="{309E0457-3E7D-ACC0-58E5-8CBD69DC9A00}"/>
              </a:ext>
            </a:extLst>
          </p:cNvPr>
          <p:cNvPicPr>
            <a:picLocks noChangeAspect="1"/>
          </p:cNvPicPr>
          <p:nvPr/>
        </p:nvPicPr>
        <p:blipFill>
          <a:blip r:embed="rId13"/>
          <a:stretch>
            <a:fillRect/>
          </a:stretch>
        </p:blipFill>
        <p:spPr>
          <a:xfrm>
            <a:off x="1620848" y="8710354"/>
            <a:ext cx="735250" cy="539335"/>
          </a:xfrm>
          <a:prstGeom prst="rect">
            <a:avLst/>
          </a:prstGeom>
          <a:ln>
            <a:noFill/>
          </a:ln>
          <a:effectLst>
            <a:softEdge rad="112500"/>
          </a:effectLst>
        </p:spPr>
      </p:pic>
      <p:pic>
        <p:nvPicPr>
          <p:cNvPr id="25" name="Bilde 24" descr="Et bilde som inneholder bord, innendørs, kake, liten&#10;&#10;Automatisk generert beskrivelse">
            <a:extLst>
              <a:ext uri="{FF2B5EF4-FFF2-40B4-BE49-F238E27FC236}">
                <a16:creationId xmlns:a16="http://schemas.microsoft.com/office/drawing/2014/main" id="{61AADA87-D726-4244-DCBA-FA008D8F64B6}"/>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076755" y="6975454"/>
            <a:ext cx="413589" cy="433554"/>
          </a:xfrm>
          <a:prstGeom prst="rect">
            <a:avLst/>
          </a:prstGeom>
        </p:spPr>
      </p:pic>
      <p:pic>
        <p:nvPicPr>
          <p:cNvPr id="27" name="Bilde 26" descr="Et bilde som inneholder bord, innendørs, kake, liten&#10;&#10;Automatisk generert beskrivelse">
            <a:extLst>
              <a:ext uri="{FF2B5EF4-FFF2-40B4-BE49-F238E27FC236}">
                <a16:creationId xmlns:a16="http://schemas.microsoft.com/office/drawing/2014/main" id="{3E703C7C-F98F-EAFE-3836-143D9FA44F2C}"/>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093081" y="8761553"/>
            <a:ext cx="413589" cy="433554"/>
          </a:xfrm>
          <a:prstGeom prst="rect">
            <a:avLst/>
          </a:prstGeom>
        </p:spPr>
      </p:pic>
      <p:pic>
        <p:nvPicPr>
          <p:cNvPr id="28" name="Bilde 27" descr="Et bilde som inneholder bord, innendørs, kake, liten&#10;&#10;Automatisk generert beskrivelse">
            <a:extLst>
              <a:ext uri="{FF2B5EF4-FFF2-40B4-BE49-F238E27FC236}">
                <a16:creationId xmlns:a16="http://schemas.microsoft.com/office/drawing/2014/main" id="{7E12585C-B935-B24B-CE69-5074583B2578}"/>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093082" y="9672452"/>
            <a:ext cx="413589" cy="433554"/>
          </a:xfrm>
          <a:prstGeom prst="rect">
            <a:avLst/>
          </a:prstGeom>
        </p:spPr>
      </p:pic>
      <p:pic>
        <p:nvPicPr>
          <p:cNvPr id="5" name="Bilde 4">
            <a:extLst>
              <a:ext uri="{FF2B5EF4-FFF2-40B4-BE49-F238E27FC236}">
                <a16:creationId xmlns:a16="http://schemas.microsoft.com/office/drawing/2014/main" id="{1F7AA720-226A-1B58-9764-C94D4F247300}"/>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91" b="89824" l="9896" r="89974">
                        <a14:foregroundMark x1="57031" y1="85127" x2="25130" y2="61448"/>
                        <a14:foregroundMark x1="25130" y1="61448" x2="20573" y2="46575"/>
                        <a14:foregroundMark x1="20573" y1="46575" x2="20964" y2="31311"/>
                        <a14:foregroundMark x1="20964" y1="31311" x2="35286" y2="6849"/>
                        <a14:foregroundMark x1="38557" y1="6438" x2="57490" y2="4057"/>
                        <a14:foregroundMark x1="58333" y1="85323" x2="70703" y2="74755"/>
                        <a14:foregroundMark x1="70703" y1="74755" x2="78906" y2="60078"/>
                        <a14:foregroundMark x1="78906" y1="60078" x2="81250" y2="31507"/>
                        <a14:foregroundMark x1="81250" y1="31507" x2="78296" y2="18706"/>
                        <a14:foregroundMark x1="34115" y1="76517" x2="55469" y2="87084"/>
                        <a14:foregroundMark x1="55469" y1="87084" x2="61849" y2="85714"/>
                        <a14:backgroundMark x1="80599" y1="19374" x2="67708" y2="4501"/>
                        <a14:backgroundMark x1="67708" y1="4501" x2="53125" y2="196"/>
                        <a14:backgroundMark x1="79297" y1="7045" x2="65885" y2="3718"/>
                        <a14:backgroundMark x1="65885" y1="3718" x2="72917" y2="4892"/>
                        <a14:backgroundMark x1="72917" y1="4892" x2="77344" y2="9393"/>
                        <a14:backgroundMark x1="77083" y1="10568" x2="75911" y2="10959"/>
                        <a14:backgroundMark x1="34635" y1="6654" x2="43099" y2="1174"/>
                        <a14:backgroundMark x1="43099" y1="1174" x2="51563" y2="587"/>
                        <a14:backgroundMark x1="51563" y1="587" x2="56641" y2="978"/>
                      </a14:backgroundRemoval>
                    </a14:imgEffect>
                  </a14:imgLayer>
                </a14:imgProps>
              </a:ext>
            </a:extLst>
          </a:blip>
          <a:stretch>
            <a:fillRect/>
          </a:stretch>
        </p:blipFill>
        <p:spPr>
          <a:xfrm>
            <a:off x="1381994" y="11376333"/>
            <a:ext cx="1220843" cy="812306"/>
          </a:xfrm>
          <a:prstGeom prst="rect">
            <a:avLst/>
          </a:prstGeom>
          <a:ln>
            <a:noFill/>
          </a:ln>
          <a:effectLst>
            <a:softEdge rad="112500"/>
          </a:effectLst>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pic>
        <p:nvPicPr>
          <p:cNvPr id="11" name="Bilde 14" descr="Et bilde som inneholder tekst&#10;&#10;Automatisk generert beskrivelse">
            <a:extLst>
              <a:ext uri="{FF2B5EF4-FFF2-40B4-BE49-F238E27FC236}">
                <a16:creationId xmlns:a16="http://schemas.microsoft.com/office/drawing/2014/main" id="{D7EED378-7C70-383E-FB2B-908718566865}"/>
              </a:ext>
            </a:extLst>
          </p:cNvPr>
          <p:cNvPicPr>
            <a:picLocks noChangeAspect="1"/>
          </p:cNvPicPr>
          <p:nvPr/>
        </p:nvPicPr>
        <p:blipFill>
          <a:blip r:embed="rId3"/>
          <a:stretch>
            <a:fillRect/>
          </a:stretch>
        </p:blipFill>
        <p:spPr>
          <a:xfrm>
            <a:off x="5675718" y="3886058"/>
            <a:ext cx="916721" cy="615603"/>
          </a:xfrm>
          <a:prstGeom prst="rect">
            <a:avLst/>
          </a:prstGeom>
        </p:spPr>
      </p:pic>
      <p:graphicFrame>
        <p:nvGraphicFramePr>
          <p:cNvPr id="3" name="Tabell 4">
            <a:extLst>
              <a:ext uri="{FF2B5EF4-FFF2-40B4-BE49-F238E27FC236}">
                <a16:creationId xmlns:a16="http://schemas.microsoft.com/office/drawing/2014/main" id="{677F7973-98E2-465C-815A-2598ED382D85}"/>
              </a:ext>
            </a:extLst>
          </p:cNvPr>
          <p:cNvGraphicFramePr>
            <a:graphicFrameLocks noGrp="1"/>
          </p:cNvGraphicFramePr>
          <p:nvPr>
            <p:extLst>
              <p:ext uri="{D42A27DB-BD31-4B8C-83A1-F6EECF244321}">
                <p14:modId xmlns:p14="http://schemas.microsoft.com/office/powerpoint/2010/main" val="973279220"/>
              </p:ext>
            </p:extLst>
          </p:nvPr>
        </p:nvGraphicFramePr>
        <p:xfrm>
          <a:off x="123537" y="7113021"/>
          <a:ext cx="6552000" cy="4787851"/>
        </p:xfrm>
        <a:graphic>
          <a:graphicData uri="http://schemas.openxmlformats.org/drawingml/2006/table">
            <a:tbl>
              <a:tblPr firstRow="1" bandRow="1">
                <a:tableStyleId>{BDBED569-4797-4DF1-A0F4-6AAB3CD982D8}</a:tableStyleId>
              </a:tblPr>
              <a:tblGrid>
                <a:gridCol w="504000">
                  <a:extLst>
                    <a:ext uri="{9D8B030D-6E8A-4147-A177-3AD203B41FA5}">
                      <a16:colId xmlns:a16="http://schemas.microsoft.com/office/drawing/2014/main" val="811152949"/>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80000">
                <a:tc>
                  <a:txBody>
                    <a:bodyPr/>
                    <a:lstStyle/>
                    <a:p>
                      <a:pPr lvl="0" algn="l">
                        <a:spcBef>
                          <a:spcPts val="200"/>
                        </a:spcBef>
                        <a:spcAft>
                          <a:spcPts val="200"/>
                        </a:spcAft>
                        <a:buNone/>
                      </a:pPr>
                      <a:r>
                        <a:rPr lang="nn-NO" sz="900" b="1">
                          <a:solidFill>
                            <a:schemeClr val="tx1"/>
                          </a:solidFill>
                          <a:latin typeface="Century Gothic"/>
                        </a:rPr>
                        <a:t>Veke </a:t>
                      </a:r>
                    </a:p>
                  </a:txBody>
                  <a:tcPr marL="68561" marR="68561" marT="0" marB="0"/>
                </a:tc>
                <a:tc>
                  <a:txBody>
                    <a:bodyPr/>
                    <a:lstStyle/>
                    <a:p>
                      <a:pPr lvl="0" algn="ctr">
                        <a:spcBef>
                          <a:spcPts val="200"/>
                        </a:spcBef>
                        <a:spcAft>
                          <a:spcPts val="200"/>
                        </a:spcAft>
                      </a:pPr>
                      <a:r>
                        <a:rPr lang="nn-NO" sz="900" b="1">
                          <a:solidFill>
                            <a:schemeClr val="tx1"/>
                          </a:solidFill>
                          <a:latin typeface="Century Gothic"/>
                        </a:rPr>
                        <a:t>Måndag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Tysdag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Onsdag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Torsdag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Fredag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Laurdag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Søndag</a:t>
                      </a:r>
                      <a:endParaRPr lang="nb-NO" sz="900" b="1">
                        <a:solidFill>
                          <a:schemeClr val="tx1"/>
                        </a:solidFill>
                        <a:latin typeface="Century Gothic"/>
                        <a:ea typeface="MS PGothic"/>
                        <a:cs typeface="Times New Roman"/>
                      </a:endParaRPr>
                    </a:p>
                  </a:txBody>
                  <a:tcPr marL="68561" marR="68561" marT="0" marB="0"/>
                </a:tc>
                <a:extLst>
                  <a:ext uri="{0D108BD9-81ED-4DB2-BD59-A6C34878D82A}">
                    <a16:rowId xmlns:a16="http://schemas.microsoft.com/office/drawing/2014/main" val="10000"/>
                  </a:ext>
                </a:extLst>
              </a:tr>
              <a:tr h="180000">
                <a:tc>
                  <a:txBody>
                    <a:bodyPr/>
                    <a:lstStyle/>
                    <a:p>
                      <a:pPr lvl="0" algn="l">
                        <a:spcAft>
                          <a:spcPts val="0"/>
                        </a:spcAft>
                        <a:buNone/>
                      </a:pPr>
                      <a:r>
                        <a:rPr lang="nn-NO" sz="900" b="1">
                          <a:solidFill>
                            <a:schemeClr val="tx1"/>
                          </a:solidFill>
                          <a:latin typeface="Century Gothic"/>
                        </a:rPr>
                        <a:t> 1</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    </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3.</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4.</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a:ea typeface="MS PGothic"/>
                          <a:cs typeface="Times New Roman"/>
                        </a:rPr>
                        <a:t>                   5.</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713877">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8561" marR="68561" marT="0" marB="0">
                    <a:solidFill>
                      <a:schemeClr val="bg1"/>
                    </a:soli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8561" marR="68561" marT="0" marB="0">
                    <a:solidFill>
                      <a:schemeClr val="bg1"/>
                    </a:solidFill>
                  </a:tcPr>
                </a:tc>
                <a:tc>
                  <a:txBody>
                    <a:bodyPr/>
                    <a:lstStyle/>
                    <a:p>
                      <a:pPr marL="0" lvl="0" indent="0" algn="ctr">
                        <a:spcBef>
                          <a:spcPts val="200"/>
                        </a:spcBef>
                        <a:spcAft>
                          <a:spcPts val="200"/>
                        </a:spcAft>
                        <a:buNone/>
                      </a:pPr>
                      <a:r>
                        <a:rPr lang="nb-NO" sz="900" b="1">
                          <a:solidFill>
                            <a:schemeClr val="tx1"/>
                          </a:solidFill>
                          <a:latin typeface="Century Gothic"/>
                          <a:ea typeface="MS PGothic"/>
                          <a:cs typeface="Times New Roman"/>
                        </a:rPr>
                        <a:t>1.Nyttårsdag</a:t>
                      </a:r>
                    </a:p>
                    <a:p>
                      <a:pPr lvl="0" algn="ctr">
                        <a:spcBef>
                          <a:spcPts val="200"/>
                        </a:spcBef>
                        <a:spcAft>
                          <a:spcPts val="200"/>
                        </a:spcAft>
                        <a:buNone/>
                      </a:pPr>
                      <a:r>
                        <a:rPr lang="nb-NO" sz="900" b="1" err="1">
                          <a:solidFill>
                            <a:schemeClr val="tx1"/>
                          </a:solidFill>
                          <a:latin typeface="Century Gothic"/>
                          <a:ea typeface="MS PGothic"/>
                          <a:cs typeface="Times New Roman"/>
                        </a:rPr>
                        <a:t>Bhg</a:t>
                      </a:r>
                      <a:r>
                        <a:rPr lang="nb-NO" sz="900" b="1">
                          <a:solidFill>
                            <a:schemeClr val="tx1"/>
                          </a:solidFill>
                          <a:latin typeface="Century Gothic"/>
                          <a:ea typeface="MS PGothic"/>
                          <a:cs typeface="Times New Roman"/>
                        </a:rPr>
                        <a:t>. stengt</a:t>
                      </a:r>
                    </a:p>
                  </a:txBody>
                  <a:tcPr marL="68561" marR="68561" marT="0" marB="0">
                    <a:solidFill>
                      <a:srgbClr val="CDDAF7"/>
                    </a:solidFill>
                  </a:tcPr>
                </a:tc>
                <a:tc>
                  <a:txBody>
                    <a:bodyPr/>
                    <a:lstStyle/>
                    <a:p>
                      <a:pPr lvl="0" algn="ctr">
                        <a:spcBef>
                          <a:spcPts val="200"/>
                        </a:spcBef>
                        <a:spcAft>
                          <a:spcPts val="200"/>
                        </a:spcAft>
                      </a:pPr>
                      <a:r>
                        <a:rPr lang="nb-NO" sz="900" b="1">
                          <a:solidFill>
                            <a:schemeClr val="tx1"/>
                          </a:solidFill>
                          <a:latin typeface="Century Gothic"/>
                          <a:ea typeface="MS PGothic"/>
                          <a:cs typeface="Times New Roman"/>
                        </a:rPr>
                        <a:t>Planleggings-dag</a:t>
                      </a:r>
                    </a:p>
                    <a:p>
                      <a:pPr lvl="0" algn="ctr">
                        <a:spcBef>
                          <a:spcPts val="200"/>
                        </a:spcBef>
                        <a:spcAft>
                          <a:spcPts val="200"/>
                        </a:spcAft>
                        <a:buNone/>
                      </a:pPr>
                      <a:r>
                        <a:rPr lang="nb-NO" sz="900" b="1" err="1">
                          <a:solidFill>
                            <a:schemeClr val="tx1"/>
                          </a:solidFill>
                          <a:latin typeface="Century Gothic"/>
                          <a:ea typeface="MS PGothic"/>
                          <a:cs typeface="Times New Roman"/>
                        </a:rPr>
                        <a:t>Bhg</a:t>
                      </a:r>
                      <a:r>
                        <a:rPr lang="nb-NO" sz="900" b="1">
                          <a:solidFill>
                            <a:schemeClr val="tx1"/>
                          </a:solidFill>
                          <a:latin typeface="Century Gothic"/>
                          <a:ea typeface="MS PGothic"/>
                          <a:cs typeface="Times New Roman"/>
                        </a:rPr>
                        <a:t>. stengt</a:t>
                      </a:r>
                    </a:p>
                  </a:txBody>
                  <a:tcPr marL="68561" marR="68561" marT="0" marB="0">
                    <a:solidFill>
                      <a:srgbClr val="CDDAF7"/>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180000">
                <a:tc>
                  <a:txBody>
                    <a:bodyPr/>
                    <a:lstStyle/>
                    <a:p>
                      <a:pPr lvl="0" algn="l">
                        <a:spcAft>
                          <a:spcPts val="0"/>
                        </a:spcAft>
                        <a:buNone/>
                      </a:pPr>
                      <a:r>
                        <a:rPr lang="nn-NO" sz="900" b="1">
                          <a:solidFill>
                            <a:schemeClr val="tx1"/>
                          </a:solidFill>
                          <a:latin typeface="Century Gothic"/>
                        </a:rPr>
                        <a:t> 2</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6.</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7.</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8.</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9.</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10.</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11.</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12.</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794604">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a:ea typeface="MS PGothic"/>
                        <a:cs typeface="Times New Roman"/>
                      </a:endParaRPr>
                    </a:p>
                    <a:p>
                      <a:pPr lvl="0">
                        <a:spcBef>
                          <a:spcPts val="200"/>
                        </a:spcBef>
                        <a:spcAft>
                          <a:spcPts val="200"/>
                        </a:spcAft>
                      </a:pPr>
                      <a:r>
                        <a:rPr lang="nb-NO" sz="900" b="1">
                          <a:solidFill>
                            <a:schemeClr val="tx1"/>
                          </a:solidFill>
                          <a:latin typeface="Century Gothic"/>
                          <a:ea typeface="MS PGothic"/>
                          <a:cs typeface="Times New Roman"/>
                        </a:rPr>
                        <a:t>Nyttårsball</a:t>
                      </a: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r h="180000">
                <a:tc>
                  <a:txBody>
                    <a:bodyPr/>
                    <a:lstStyle/>
                    <a:p>
                      <a:pPr lvl="0" algn="l">
                        <a:spcAft>
                          <a:spcPts val="0"/>
                        </a:spcAft>
                        <a:buNone/>
                      </a:pPr>
                      <a:r>
                        <a:rPr lang="nn-NO" sz="900" b="1">
                          <a:solidFill>
                            <a:schemeClr val="tx1"/>
                          </a:solidFill>
                          <a:latin typeface="Century Gothic"/>
                        </a:rPr>
                        <a:t> 3</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13.</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14.</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15.</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16.</a:t>
                      </a:r>
                      <a:endParaRPr lang="nb-NO"/>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17.</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18.</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19.</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7"/>
                  </a:ext>
                </a:extLst>
              </a:tr>
              <a:tr h="713877">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8"/>
                  </a:ext>
                </a:extLst>
              </a:tr>
              <a:tr h="180000">
                <a:tc>
                  <a:txBody>
                    <a:bodyPr/>
                    <a:lstStyle/>
                    <a:p>
                      <a:pPr lvl="0" algn="l">
                        <a:spcAft>
                          <a:spcPts val="0"/>
                        </a:spcAft>
                        <a:buNone/>
                      </a:pPr>
                      <a:r>
                        <a:rPr lang="nn-NO" sz="900" b="1">
                          <a:solidFill>
                            <a:schemeClr val="tx1"/>
                          </a:solidFill>
                          <a:latin typeface="Century Gothic"/>
                        </a:rPr>
                        <a:t> 4</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20.</a:t>
                      </a:r>
                      <a:endParaRPr lang="nb-NO" sz="900" b="1">
                        <a:solidFill>
                          <a:schemeClr val="tx1"/>
                        </a:solidFill>
                        <a:latin typeface="Century Gothic"/>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21.</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22</a:t>
                      </a:r>
                      <a:endParaRPr lang="nb-NO"/>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rPr>
                        <a:t>23.</a:t>
                      </a:r>
                      <a:endParaRPr lang="nb-NO" sz="900" b="1">
                        <a:solidFill>
                          <a:schemeClr val="tx1"/>
                        </a:solidFill>
                        <a:latin typeface="Century Gothic"/>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24.</a:t>
                      </a:r>
                      <a:endParaRPr lang="nb-NO"/>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25</a:t>
                      </a:r>
                      <a:endParaRPr lang="nb-NO"/>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26.</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9"/>
                  </a:ext>
                </a:extLst>
              </a:tr>
              <a:tr h="677296">
                <a:tc>
                  <a:txBody>
                    <a:bodyPr/>
                    <a:lstStyle/>
                    <a:p>
                      <a:pPr lvl="0" algn="l">
                        <a:spcBef>
                          <a:spcPts val="200"/>
                        </a:spcBef>
                        <a:spcAft>
                          <a:spcPts val="200"/>
                        </a:spcAft>
                        <a:buNone/>
                      </a:pPr>
                      <a:endParaRPr lang="nn-NO" sz="900" b="0">
                        <a:solidFill>
                          <a:schemeClr val="tx1"/>
                        </a:solidFill>
                        <a:latin typeface="Century Gothic" panose="020B0502020202020204" pitchFamily="34" charset="0"/>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10"/>
                  </a:ext>
                </a:extLst>
              </a:tr>
              <a:tr h="180000">
                <a:tc>
                  <a:txBody>
                    <a:bodyPr/>
                    <a:lstStyle/>
                    <a:p>
                      <a:pPr lvl="0" algn="l">
                        <a:spcBef>
                          <a:spcPts val="200"/>
                        </a:spcBef>
                        <a:spcAft>
                          <a:spcPts val="200"/>
                        </a:spcAft>
                        <a:buNone/>
                      </a:pPr>
                      <a:r>
                        <a:rPr lang="nn-NO" sz="900" b="1">
                          <a:solidFill>
                            <a:schemeClr val="tx1"/>
                          </a:solidFill>
                          <a:latin typeface="Century Gothic"/>
                        </a:rPr>
                        <a:t>5</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a:ea typeface="MS PGothic"/>
                          <a:cs typeface="Times New Roman"/>
                        </a:rPr>
                        <a:t>                 27.</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buNone/>
                      </a:pPr>
                      <a:r>
                        <a:rPr lang="nb-NO" sz="900" b="1">
                          <a:solidFill>
                            <a:schemeClr val="tx1"/>
                          </a:solidFill>
                          <a:latin typeface="Century Gothic"/>
                          <a:ea typeface="MS PGothic"/>
                          <a:cs typeface="Times New Roman"/>
                        </a:rPr>
                        <a:t>                 28.</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buNone/>
                      </a:pPr>
                      <a:r>
                        <a:rPr lang="nb-NO" sz="900" b="1">
                          <a:solidFill>
                            <a:schemeClr val="tx1"/>
                          </a:solidFill>
                          <a:latin typeface="Century Gothic"/>
                          <a:ea typeface="MS PGothic"/>
                          <a:cs typeface="Times New Roman"/>
                        </a:rPr>
                        <a:t>                 29.</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a:ea typeface="MS PGothic"/>
                          <a:cs typeface="Times New Roman"/>
                        </a:rPr>
                        <a:t>                30.   </a:t>
                      </a: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a:ea typeface="MS PGothic"/>
                          <a:cs typeface="Times New Roman"/>
                        </a:rPr>
                        <a:t>                31.</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a:ea typeface="MS PGothic"/>
                          <a:cs typeface="Times New Roman"/>
                        </a:rPr>
                        <a:t>        </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1">
                          <a:solidFill>
                            <a:schemeClr val="tx1"/>
                          </a:solidFill>
                          <a:latin typeface="Century Gothic"/>
                          <a:ea typeface="MS PGothic"/>
                          <a:cs typeface="Times New Roman"/>
                        </a:rPr>
                        <a:t>              </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259096902"/>
                  </a:ext>
                </a:extLst>
              </a:tr>
              <a:tr h="713877">
                <a:tc>
                  <a:txBody>
                    <a:bodyPr/>
                    <a:lstStyle/>
                    <a:p>
                      <a:pPr lvl="0" algn="l">
                        <a:spcBef>
                          <a:spcPts val="200"/>
                        </a:spcBef>
                        <a:spcAft>
                          <a:spcPts val="200"/>
                        </a:spcAft>
                        <a:buNone/>
                      </a:pPr>
                      <a:endParaRPr lang="nn-NO" sz="900" b="0">
                        <a:solidFill>
                          <a:schemeClr val="tx1"/>
                        </a:solidFill>
                        <a:latin typeface="Century Gothic" panose="020B0502020202020204" pitchFamily="34" charset="0"/>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3647331731"/>
                  </a:ext>
                </a:extLst>
              </a:tr>
            </a:tbl>
          </a:graphicData>
        </a:graphic>
      </p:graphicFrame>
      <p:sp>
        <p:nvSpPr>
          <p:cNvPr id="2" name="TekstSylinder 1">
            <a:extLst>
              <a:ext uri="{FF2B5EF4-FFF2-40B4-BE49-F238E27FC236}">
                <a16:creationId xmlns:a16="http://schemas.microsoft.com/office/drawing/2014/main" id="{F5B1B24C-B903-49A1-A3B2-21D651E0FAE6}"/>
              </a:ext>
            </a:extLst>
          </p:cNvPr>
          <p:cNvSpPr txBox="1"/>
          <p:nvPr/>
        </p:nvSpPr>
        <p:spPr>
          <a:xfrm>
            <a:off x="395986" y="4102867"/>
            <a:ext cx="3994807" cy="1015663"/>
          </a:xfrm>
          <a:prstGeom prst="rect">
            <a:avLst/>
          </a:prstGeom>
          <a:noFill/>
          <a:ln w="28575">
            <a:solidFill>
              <a:schemeClr val="accent5">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Eventyr, rim og regler:</a:t>
            </a:r>
            <a:endParaRPr lang="nn-NO" sz="1200" b="1">
              <a:latin typeface="Century Gothic" panose="020B0502020202020204" pitchFamily="34" charset="0"/>
              <a:cs typeface="Calibri"/>
            </a:endParaRPr>
          </a:p>
          <a:p>
            <a:r>
              <a:rPr lang="nn-NO" sz="1200">
                <a:latin typeface="Century Gothic"/>
                <a:cs typeface="Calibri"/>
              </a:rPr>
              <a:t>Er med på å stimulere til språkutvikling.</a:t>
            </a:r>
          </a:p>
          <a:p>
            <a:r>
              <a:rPr lang="nn-NO" sz="1200">
                <a:latin typeface="Century Gothic"/>
                <a:cs typeface="Calibri"/>
              </a:rPr>
              <a:t>Gjennom heile året har vi fokus på fellesskap, leik, språk, kropp, rørsle, mangfald av uttrykksformer, glede og humor.</a:t>
            </a:r>
            <a:endParaRPr lang="nn-NO" sz="1200">
              <a:solidFill>
                <a:srgbClr val="000000"/>
              </a:solidFill>
              <a:latin typeface="Century Gothic"/>
              <a:cs typeface="Calibri"/>
            </a:endParaRPr>
          </a:p>
        </p:txBody>
      </p:sp>
      <p:sp>
        <p:nvSpPr>
          <p:cNvPr id="4" name="Ellipse 3">
            <a:extLst>
              <a:ext uri="{FF2B5EF4-FFF2-40B4-BE49-F238E27FC236}">
                <a16:creationId xmlns:a16="http://schemas.microsoft.com/office/drawing/2014/main" id="{CDD405B2-FDDF-4838-898F-D84165615962}"/>
              </a:ext>
            </a:extLst>
          </p:cNvPr>
          <p:cNvSpPr/>
          <p:nvPr/>
        </p:nvSpPr>
        <p:spPr>
          <a:xfrm>
            <a:off x="3116690" y="2672324"/>
            <a:ext cx="3474720" cy="988366"/>
          </a:xfrm>
          <a:prstGeom prst="ellipse">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200" b="1">
                <a:solidFill>
                  <a:schemeClr val="tx1"/>
                </a:solidFill>
                <a:latin typeface="Century Gothic"/>
                <a:cs typeface="Calibri"/>
              </a:rPr>
              <a:t>Fagområde: </a:t>
            </a:r>
            <a:endParaRPr lang="nb-NO"/>
          </a:p>
          <a:p>
            <a:pPr algn="ctr"/>
            <a:r>
              <a:rPr lang="nb-NO" sz="1200">
                <a:solidFill>
                  <a:schemeClr val="tx1"/>
                </a:solidFill>
                <a:latin typeface="Century Gothic"/>
                <a:cs typeface="Calibri"/>
              </a:rPr>
              <a:t>Kommunikasjon, språk og tekst</a:t>
            </a:r>
          </a:p>
          <a:p>
            <a:pPr algn="ctr"/>
            <a:r>
              <a:rPr lang="nb-NO" sz="1200">
                <a:solidFill>
                  <a:schemeClr val="tx1"/>
                </a:solidFill>
                <a:latin typeface="Century Gothic"/>
                <a:cs typeface="Calibri"/>
              </a:rPr>
              <a:t>Kropp ,rørsle mat og helse </a:t>
            </a:r>
            <a:endParaRPr lang="nb-NO" sz="1200">
              <a:solidFill>
                <a:schemeClr val="tx1"/>
              </a:solidFill>
              <a:latin typeface="Century Gothic" panose="020B0502020202020204" pitchFamily="34" charset="0"/>
              <a:cs typeface="Calibri"/>
            </a:endParaRPr>
          </a:p>
        </p:txBody>
      </p:sp>
      <p:sp>
        <p:nvSpPr>
          <p:cNvPr id="6" name="TekstSylinder 5">
            <a:extLst>
              <a:ext uri="{FF2B5EF4-FFF2-40B4-BE49-F238E27FC236}">
                <a16:creationId xmlns:a16="http://schemas.microsoft.com/office/drawing/2014/main" id="{40BF86DA-B62F-411E-8C85-5AAB5B442D8E}"/>
              </a:ext>
            </a:extLst>
          </p:cNvPr>
          <p:cNvSpPr txBox="1"/>
          <p:nvPr/>
        </p:nvSpPr>
        <p:spPr>
          <a:xfrm rot="21240000">
            <a:off x="1230848" y="5631707"/>
            <a:ext cx="1923842" cy="923330"/>
          </a:xfrm>
          <a:prstGeom prst="rect">
            <a:avLst/>
          </a:prstGeom>
          <a:noFill/>
        </p:spPr>
        <p:txBody>
          <a:bodyPr wrap="square" rtlCol="0">
            <a:spAutoFit/>
          </a:bodyPr>
          <a:lstStyle/>
          <a:p>
            <a:r>
              <a:rPr lang="nb-NO">
                <a:latin typeface="Curlz MT" panose="04040404050702020202" pitchFamily="82" charset="0"/>
                <a:cs typeface="Cavolini" panose="03000502040302020204" pitchFamily="66" charset="0"/>
              </a:rPr>
              <a:t>En gul knapp, </a:t>
            </a:r>
          </a:p>
          <a:p>
            <a:r>
              <a:rPr lang="nb-NO">
                <a:latin typeface="Curlz MT" panose="04040404050702020202" pitchFamily="82" charset="0"/>
                <a:cs typeface="Cavolini" panose="03000502040302020204" pitchFamily="66" charset="0"/>
              </a:rPr>
              <a:t>virre </a:t>
            </a:r>
            <a:r>
              <a:rPr lang="nb-NO" err="1">
                <a:latin typeface="Curlz MT" panose="04040404050702020202" pitchFamily="82" charset="0"/>
                <a:cs typeface="Cavolini" panose="03000502040302020204" pitchFamily="66" charset="0"/>
              </a:rPr>
              <a:t>virre</a:t>
            </a:r>
            <a:r>
              <a:rPr lang="nb-NO">
                <a:latin typeface="Curlz MT" panose="04040404050702020202" pitchFamily="82" charset="0"/>
                <a:cs typeface="Cavolini" panose="03000502040302020204" pitchFamily="66" charset="0"/>
              </a:rPr>
              <a:t> </a:t>
            </a:r>
            <a:r>
              <a:rPr lang="nb-NO" err="1">
                <a:latin typeface="Curlz MT" panose="04040404050702020202" pitchFamily="82" charset="0"/>
                <a:cs typeface="Cavolini" panose="03000502040302020204" pitchFamily="66" charset="0"/>
              </a:rPr>
              <a:t>vapp</a:t>
            </a:r>
            <a:r>
              <a:rPr lang="nb-NO">
                <a:latin typeface="Curlz MT" panose="04040404050702020202" pitchFamily="82" charset="0"/>
                <a:cs typeface="Cavolini" panose="03000502040302020204" pitchFamily="66" charset="0"/>
              </a:rPr>
              <a:t>, </a:t>
            </a:r>
          </a:p>
          <a:p>
            <a:r>
              <a:rPr lang="nb-NO">
                <a:latin typeface="Curlz MT" panose="04040404050702020202" pitchFamily="82" charset="0"/>
                <a:cs typeface="Cavolini" panose="03000502040302020204" pitchFamily="66" charset="0"/>
              </a:rPr>
              <a:t>du slapp </a:t>
            </a:r>
          </a:p>
        </p:txBody>
      </p:sp>
      <p:sp>
        <p:nvSpPr>
          <p:cNvPr id="10" name="TekstSylinder 9">
            <a:extLst>
              <a:ext uri="{FF2B5EF4-FFF2-40B4-BE49-F238E27FC236}">
                <a16:creationId xmlns:a16="http://schemas.microsoft.com/office/drawing/2014/main" id="{AD0D57F4-0E73-41DA-A433-F78BF17CF601}"/>
              </a:ext>
            </a:extLst>
          </p:cNvPr>
          <p:cNvSpPr txBox="1"/>
          <p:nvPr/>
        </p:nvSpPr>
        <p:spPr>
          <a:xfrm>
            <a:off x="3546040" y="5681632"/>
            <a:ext cx="2616433" cy="830997"/>
          </a:xfrm>
          <a:prstGeom prst="rect">
            <a:avLst/>
          </a:prstGeom>
          <a:noFill/>
          <a:ln w="28575">
            <a:solidFill>
              <a:schemeClr val="accent5">
                <a:lumMod val="50000"/>
              </a:schemeClr>
            </a:solidFill>
          </a:ln>
        </p:spPr>
        <p:txBody>
          <a:bodyPr wrap="square" lIns="91440" tIns="45720" rIns="91440" bIns="45720" anchor="t">
            <a:spAutoFit/>
          </a:bodyPr>
          <a:lstStyle/>
          <a:p>
            <a:r>
              <a:rPr lang="nn-NO" sz="1200" b="1">
                <a:latin typeface="Century Gothic"/>
                <a:cs typeface="Calibri"/>
              </a:rPr>
              <a:t>Livsmestring og helse:</a:t>
            </a:r>
          </a:p>
          <a:p>
            <a:r>
              <a:rPr lang="nn-NO" sz="1200">
                <a:latin typeface="Century Gothic"/>
                <a:cs typeface="Calibri"/>
              </a:rPr>
              <a:t>Spa og velvære, bli glad i eigen kropp og respektere grenser for meg sjølv og andre. </a:t>
            </a:r>
            <a:endParaRPr lang="nn-NO" sz="1200">
              <a:latin typeface="Century Gothic" panose="020B0502020202020204" pitchFamily="34" charset="0"/>
              <a:cs typeface="Calibri"/>
            </a:endParaRPr>
          </a:p>
        </p:txBody>
      </p:sp>
      <p:sp>
        <p:nvSpPr>
          <p:cNvPr id="13" name="TekstSylinder 12">
            <a:extLst>
              <a:ext uri="{FF2B5EF4-FFF2-40B4-BE49-F238E27FC236}">
                <a16:creationId xmlns:a16="http://schemas.microsoft.com/office/drawing/2014/main" id="{08FF6597-A27E-4649-AD63-1D47D08DEFCC}"/>
              </a:ext>
            </a:extLst>
          </p:cNvPr>
          <p:cNvSpPr txBox="1"/>
          <p:nvPr/>
        </p:nvSpPr>
        <p:spPr>
          <a:xfrm>
            <a:off x="207840" y="1824086"/>
            <a:ext cx="4331456" cy="800219"/>
          </a:xfrm>
          <a:prstGeom prst="rect">
            <a:avLst/>
          </a:prstGeom>
          <a:noFill/>
        </p:spPr>
        <p:txBody>
          <a:bodyPr wrap="square" lIns="91440" tIns="45720" rIns="91440" bIns="45720" rtlCol="0" anchor="t">
            <a:spAutoFit/>
          </a:bodyPr>
          <a:lstStyle/>
          <a:p>
            <a:endParaRPr lang="nb-NO" i="1"/>
          </a:p>
          <a:p>
            <a:r>
              <a:rPr lang="nb-NO" sz="2800" b="1" i="1">
                <a:solidFill>
                  <a:srgbClr val="0070C0"/>
                </a:solidFill>
                <a:latin typeface="Curlz MT"/>
              </a:rPr>
              <a:t>Det var </a:t>
            </a:r>
            <a:r>
              <a:rPr lang="nb-NO" sz="2800" b="1" i="1" err="1">
                <a:solidFill>
                  <a:srgbClr val="0070C0"/>
                </a:solidFill>
                <a:latin typeface="Curlz MT"/>
              </a:rPr>
              <a:t>ein</a:t>
            </a:r>
            <a:r>
              <a:rPr lang="nb-NO" sz="2800" b="1" i="1">
                <a:solidFill>
                  <a:srgbClr val="0070C0"/>
                </a:solidFill>
                <a:latin typeface="Curlz MT"/>
              </a:rPr>
              <a:t> gong ………..</a:t>
            </a:r>
          </a:p>
        </p:txBody>
      </p:sp>
      <p:sp>
        <p:nvSpPr>
          <p:cNvPr id="5" name="Dobbel bølge 4">
            <a:extLst>
              <a:ext uri="{FF2B5EF4-FFF2-40B4-BE49-F238E27FC236}">
                <a16:creationId xmlns:a16="http://schemas.microsoft.com/office/drawing/2014/main" id="{44599C77-89EB-4350-BF06-D02F56D8F378}"/>
              </a:ext>
            </a:extLst>
          </p:cNvPr>
          <p:cNvSpPr/>
          <p:nvPr/>
        </p:nvSpPr>
        <p:spPr>
          <a:xfrm>
            <a:off x="1599277" y="621456"/>
            <a:ext cx="3655142" cy="926699"/>
          </a:xfrm>
          <a:prstGeom prst="doubleWave">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ktangel 13">
            <a:extLst>
              <a:ext uri="{FF2B5EF4-FFF2-40B4-BE49-F238E27FC236}">
                <a16:creationId xmlns:a16="http://schemas.microsoft.com/office/drawing/2014/main" id="{FFC38F67-7CB5-4DE8-B1F1-B5A068908D80}"/>
              </a:ext>
            </a:extLst>
          </p:cNvPr>
          <p:cNvSpPr/>
          <p:nvPr/>
        </p:nvSpPr>
        <p:spPr>
          <a:xfrm>
            <a:off x="1782188" y="1131684"/>
            <a:ext cx="3713855" cy="1015663"/>
          </a:xfrm>
          <a:prstGeom prst="rect">
            <a:avLst/>
          </a:prstGeom>
          <a:noFill/>
          <a:ln>
            <a:noFill/>
          </a:ln>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accent5">
                    <a:lumMod val="50000"/>
                  </a:schemeClr>
                </a:solidFill>
                <a:latin typeface="Abadi Extra Light" panose="020B0204020104020204" pitchFamily="34" charset="0"/>
              </a:rPr>
              <a:t>Januar</a:t>
            </a:r>
            <a:r>
              <a:rPr lang="nb-NO" sz="6000" b="1">
                <a:ln/>
                <a:solidFill>
                  <a:schemeClr val="accent5">
                    <a:lumMod val="50000"/>
                  </a:schemeClr>
                </a:solidFill>
              </a:rPr>
              <a:t> </a:t>
            </a:r>
            <a:r>
              <a:rPr lang="nb-NO" sz="5400" b="1">
                <a:ln/>
                <a:solidFill>
                  <a:schemeClr val="accent4"/>
                </a:solidFill>
              </a:rPr>
              <a:t> </a:t>
            </a:r>
          </a:p>
        </p:txBody>
      </p:sp>
      <p:pic>
        <p:nvPicPr>
          <p:cNvPr id="19" name="Bilde 18" descr="Et bilde som inneholder oransje, sitter, bord, ansikt&#10;&#10;Automatisk generert beskrivelse">
            <a:extLst>
              <a:ext uri="{FF2B5EF4-FFF2-40B4-BE49-F238E27FC236}">
                <a16:creationId xmlns:a16="http://schemas.microsoft.com/office/drawing/2014/main" id="{A691F079-3141-4DCC-9BFE-3C3CC69C8E88}"/>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44522" y="5799606"/>
            <a:ext cx="690272" cy="711228"/>
          </a:xfrm>
          <a:prstGeom prst="rect">
            <a:avLst/>
          </a:prstGeom>
          <a:ln>
            <a:noFill/>
          </a:ln>
          <a:effectLst>
            <a:softEdge rad="112500"/>
          </a:effectLst>
        </p:spPr>
      </p:pic>
      <p:pic>
        <p:nvPicPr>
          <p:cNvPr id="7" name="Bilde 7" descr="Et bilde som inneholder sauer, tegning&#10;&#10;Automatisk generert beskrivelse">
            <a:extLst>
              <a:ext uri="{FF2B5EF4-FFF2-40B4-BE49-F238E27FC236}">
                <a16:creationId xmlns:a16="http://schemas.microsoft.com/office/drawing/2014/main" id="{97FFF05D-A413-4B75-9104-7AC7606E6B26}"/>
              </a:ext>
            </a:extLst>
          </p:cNvPr>
          <p:cNvPicPr>
            <a:picLocks noChangeAspect="1"/>
          </p:cNvPicPr>
          <p:nvPr/>
        </p:nvPicPr>
        <p:blipFill>
          <a:blip r:embed="rId6"/>
          <a:stretch>
            <a:fillRect/>
          </a:stretch>
        </p:blipFill>
        <p:spPr>
          <a:xfrm>
            <a:off x="784640" y="2579153"/>
            <a:ext cx="1839126" cy="987009"/>
          </a:xfrm>
          <a:prstGeom prst="rect">
            <a:avLst/>
          </a:prstGeom>
        </p:spPr>
      </p:pic>
      <p:pic>
        <p:nvPicPr>
          <p:cNvPr id="8" name="Bilde 8" descr="Et bilde som inneholder tegning&#10;&#10;Automatisk generert beskrivelse">
            <a:extLst>
              <a:ext uri="{FF2B5EF4-FFF2-40B4-BE49-F238E27FC236}">
                <a16:creationId xmlns:a16="http://schemas.microsoft.com/office/drawing/2014/main" id="{EBC72B61-93F5-4AE4-8F37-1383C60EACA3}"/>
              </a:ext>
            </a:extLst>
          </p:cNvPr>
          <p:cNvPicPr>
            <a:picLocks noChangeAspect="1"/>
          </p:cNvPicPr>
          <p:nvPr/>
        </p:nvPicPr>
        <p:blipFill rotWithShape="1">
          <a:blip r:embed="rId7"/>
          <a:srcRect t="-901" r="-505" b="3604"/>
          <a:stretch/>
        </p:blipFill>
        <p:spPr>
          <a:xfrm>
            <a:off x="251482" y="543850"/>
            <a:ext cx="1278170" cy="1386299"/>
          </a:xfrm>
          <a:prstGeom prst="rect">
            <a:avLst/>
          </a:prstGeom>
        </p:spPr>
      </p:pic>
      <p:pic>
        <p:nvPicPr>
          <p:cNvPr id="9" name="Bilde 10" descr="Et bilde som inneholder tegning&#10;&#10;Automatisk generert beskrivelse">
            <a:extLst>
              <a:ext uri="{FF2B5EF4-FFF2-40B4-BE49-F238E27FC236}">
                <a16:creationId xmlns:a16="http://schemas.microsoft.com/office/drawing/2014/main" id="{B06AC9D1-C193-4627-940F-F1EBA870A8DB}"/>
              </a:ext>
            </a:extLst>
          </p:cNvPr>
          <p:cNvPicPr>
            <a:picLocks noChangeAspect="1"/>
          </p:cNvPicPr>
          <p:nvPr/>
        </p:nvPicPr>
        <p:blipFill rotWithShape="1">
          <a:blip r:embed="rId7"/>
          <a:srcRect r="679" b="4484"/>
          <a:stretch/>
        </p:blipFill>
        <p:spPr>
          <a:xfrm>
            <a:off x="5364875" y="542815"/>
            <a:ext cx="1263111" cy="1360917"/>
          </a:xfrm>
          <a:prstGeom prst="rect">
            <a:avLst/>
          </a:prstGeom>
        </p:spPr>
      </p:pic>
      <p:sp>
        <p:nvSpPr>
          <p:cNvPr id="12" name="TekstSylinder 11">
            <a:extLst>
              <a:ext uri="{FF2B5EF4-FFF2-40B4-BE49-F238E27FC236}">
                <a16:creationId xmlns:a16="http://schemas.microsoft.com/office/drawing/2014/main" id="{7653582D-ECD4-496E-9CC1-81338E2EF939}"/>
              </a:ext>
            </a:extLst>
          </p:cNvPr>
          <p:cNvSpPr txBox="1"/>
          <p:nvPr/>
        </p:nvSpPr>
        <p:spPr>
          <a:xfrm>
            <a:off x="4622482" y="4024176"/>
            <a:ext cx="178308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err="1">
                <a:latin typeface="Century Gothic"/>
              </a:rPr>
              <a:t>Snøkrystaller</a:t>
            </a:r>
            <a:r>
              <a:rPr lang="en-US" sz="1200" i="1">
                <a:latin typeface="Century Gothic"/>
              </a:rPr>
              <a:t> </a:t>
            </a:r>
          </a:p>
          <a:p>
            <a:r>
              <a:rPr lang="en-US" sz="1200" i="1" err="1">
                <a:latin typeface="Century Gothic"/>
              </a:rPr>
              <a:t>Snø</a:t>
            </a:r>
            <a:r>
              <a:rPr lang="en-US" sz="1200" i="1">
                <a:latin typeface="Century Gothic"/>
              </a:rPr>
              <a:t> </a:t>
            </a:r>
            <a:r>
              <a:rPr lang="en-US" sz="1200" i="1" err="1">
                <a:latin typeface="Century Gothic"/>
              </a:rPr>
              <a:t>som</a:t>
            </a:r>
            <a:r>
              <a:rPr lang="en-US" sz="1200" i="1">
                <a:latin typeface="Century Gothic"/>
              </a:rPr>
              <a:t> faller </a:t>
            </a:r>
            <a:endParaRPr lang="en-US" sz="1200" i="1">
              <a:latin typeface="Century Gothic"/>
              <a:cs typeface="Calibri"/>
            </a:endParaRPr>
          </a:p>
          <a:p>
            <a:r>
              <a:rPr lang="en-US" sz="1200" i="1" err="1">
                <a:latin typeface="Century Gothic"/>
              </a:rPr>
              <a:t>Snø</a:t>
            </a:r>
            <a:r>
              <a:rPr lang="en-US" sz="1200" i="1">
                <a:latin typeface="Century Gothic"/>
              </a:rPr>
              <a:t> </a:t>
            </a:r>
            <a:r>
              <a:rPr lang="en-US" sz="1200" i="1" err="1">
                <a:latin typeface="Century Gothic"/>
              </a:rPr>
              <a:t>på</a:t>
            </a:r>
            <a:r>
              <a:rPr lang="en-US" sz="1200" i="1">
                <a:latin typeface="Century Gothic"/>
              </a:rPr>
              <a:t> </a:t>
            </a:r>
            <a:r>
              <a:rPr lang="en-US" sz="1200" i="1" err="1">
                <a:latin typeface="Century Gothic"/>
              </a:rPr>
              <a:t>klærne</a:t>
            </a:r>
            <a:r>
              <a:rPr lang="en-US" sz="1200" i="1">
                <a:latin typeface="Century Gothic"/>
              </a:rPr>
              <a:t> </a:t>
            </a:r>
            <a:endParaRPr lang="en-US" sz="1200" i="1">
              <a:latin typeface="Century Gothic"/>
              <a:cs typeface="Calibri"/>
            </a:endParaRPr>
          </a:p>
          <a:p>
            <a:r>
              <a:rPr lang="en-US" sz="1200" i="1" err="1">
                <a:latin typeface="Century Gothic"/>
              </a:rPr>
              <a:t>Snø</a:t>
            </a:r>
            <a:r>
              <a:rPr lang="en-US" sz="1200" i="1">
                <a:latin typeface="Century Gothic"/>
              </a:rPr>
              <a:t> </a:t>
            </a:r>
            <a:r>
              <a:rPr lang="en-US" sz="1200" i="1" err="1">
                <a:latin typeface="Century Gothic"/>
              </a:rPr>
              <a:t>på</a:t>
            </a:r>
            <a:r>
              <a:rPr lang="en-US" sz="1200" i="1">
                <a:latin typeface="Century Gothic"/>
              </a:rPr>
              <a:t> </a:t>
            </a:r>
            <a:r>
              <a:rPr lang="en-US" sz="1200" i="1" err="1">
                <a:latin typeface="Century Gothic"/>
              </a:rPr>
              <a:t>trærne</a:t>
            </a:r>
            <a:r>
              <a:rPr lang="en-US" sz="1200" i="1">
                <a:latin typeface="Century Gothic"/>
              </a:rPr>
              <a:t> </a:t>
            </a:r>
            <a:endParaRPr lang="en-US" sz="1200" i="1">
              <a:latin typeface="Century Gothic"/>
              <a:cs typeface="Calibri"/>
            </a:endParaRPr>
          </a:p>
          <a:p>
            <a:r>
              <a:rPr lang="en-US" sz="1200" i="1" err="1">
                <a:latin typeface="Century Gothic"/>
              </a:rPr>
              <a:t>Snø</a:t>
            </a:r>
            <a:r>
              <a:rPr lang="en-US" sz="1200" i="1">
                <a:latin typeface="Century Gothic"/>
              </a:rPr>
              <a:t> </a:t>
            </a:r>
            <a:r>
              <a:rPr lang="en-US" sz="1200" i="1" err="1">
                <a:latin typeface="Century Gothic"/>
              </a:rPr>
              <a:t>på</a:t>
            </a:r>
            <a:r>
              <a:rPr lang="en-US" sz="1200" i="1">
                <a:latin typeface="Century Gothic"/>
              </a:rPr>
              <a:t> </a:t>
            </a:r>
            <a:r>
              <a:rPr lang="en-US" sz="1200" i="1" err="1">
                <a:latin typeface="Century Gothic"/>
              </a:rPr>
              <a:t>bakken</a:t>
            </a:r>
            <a:r>
              <a:rPr lang="en-US" sz="1200" i="1">
                <a:latin typeface="Century Gothic"/>
              </a:rPr>
              <a:t> </a:t>
            </a:r>
            <a:endParaRPr lang="en-US" sz="1200" i="1">
              <a:latin typeface="Century Gothic"/>
              <a:cs typeface="Calibri"/>
            </a:endParaRPr>
          </a:p>
          <a:p>
            <a:r>
              <a:rPr lang="en-US" sz="1200" i="1">
                <a:latin typeface="Century Gothic"/>
              </a:rPr>
              <a:t>Au! </a:t>
            </a:r>
            <a:r>
              <a:rPr lang="en-US" sz="1200" i="1" err="1">
                <a:latin typeface="Century Gothic"/>
              </a:rPr>
              <a:t>Snøball</a:t>
            </a:r>
            <a:r>
              <a:rPr lang="en-US" sz="1200" i="1">
                <a:latin typeface="Century Gothic"/>
              </a:rPr>
              <a:t> </a:t>
            </a:r>
            <a:r>
              <a:rPr lang="en-US" sz="1200" i="1" err="1">
                <a:latin typeface="Century Gothic"/>
              </a:rPr>
              <a:t>i</a:t>
            </a:r>
            <a:r>
              <a:rPr lang="en-US" sz="1200" i="1">
                <a:latin typeface="Century Gothic"/>
              </a:rPr>
              <a:t> </a:t>
            </a:r>
            <a:r>
              <a:rPr lang="en-US" sz="1200" i="1" err="1">
                <a:latin typeface="Century Gothic"/>
              </a:rPr>
              <a:t>nakken</a:t>
            </a:r>
            <a:endParaRPr lang="en-US" sz="1200" i="1">
              <a:latin typeface="Century Gothic"/>
              <a:cs typeface="Calibri"/>
            </a:endParaRPr>
          </a:p>
        </p:txBody>
      </p:sp>
      <p:pic>
        <p:nvPicPr>
          <p:cNvPr id="15" name="Bilde 14" descr="Et bilde som inneholder tekst&#10;&#10;Automatisk generert beskrivelse">
            <a:extLst>
              <a:ext uri="{FF2B5EF4-FFF2-40B4-BE49-F238E27FC236}">
                <a16:creationId xmlns:a16="http://schemas.microsoft.com/office/drawing/2014/main" id="{164E27CB-AF9A-8DF3-D8D4-7087CAF7C8AC}"/>
              </a:ext>
            </a:extLst>
          </p:cNvPr>
          <p:cNvPicPr>
            <a:picLocks noChangeAspect="1"/>
          </p:cNvPicPr>
          <p:nvPr/>
        </p:nvPicPr>
        <p:blipFill>
          <a:blip r:embed="rId3"/>
          <a:stretch>
            <a:fillRect/>
          </a:stretch>
        </p:blipFill>
        <p:spPr>
          <a:xfrm>
            <a:off x="5990913" y="4610756"/>
            <a:ext cx="602957" cy="417099"/>
          </a:xfrm>
          <a:prstGeom prst="rect">
            <a:avLst/>
          </a:prstGeom>
        </p:spPr>
      </p:pic>
      <p:pic>
        <p:nvPicPr>
          <p:cNvPr id="16" name="Bilde 15" descr="Et bilde som inneholder tekst&#10;&#10;Automatisk generert beskrivelse">
            <a:extLst>
              <a:ext uri="{FF2B5EF4-FFF2-40B4-BE49-F238E27FC236}">
                <a16:creationId xmlns:a16="http://schemas.microsoft.com/office/drawing/2014/main" id="{D1B97ED8-83CF-4ED2-3692-A6789613962B}"/>
              </a:ext>
            </a:extLst>
          </p:cNvPr>
          <p:cNvPicPr>
            <a:picLocks noChangeAspect="1"/>
          </p:cNvPicPr>
          <p:nvPr/>
        </p:nvPicPr>
        <p:blipFill>
          <a:blip r:embed="rId3"/>
          <a:stretch>
            <a:fillRect/>
          </a:stretch>
        </p:blipFill>
        <p:spPr>
          <a:xfrm>
            <a:off x="6365851" y="4295996"/>
            <a:ext cx="455680" cy="327452"/>
          </a:xfrm>
          <a:prstGeom prst="rect">
            <a:avLst/>
          </a:prstGeom>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pic>
        <p:nvPicPr>
          <p:cNvPr id="21" name="Bilde 21" descr="Et bilde som inneholder dukke, leke, tegning&#10;&#10;Automatisk generert beskrivelse">
            <a:extLst>
              <a:ext uri="{FF2B5EF4-FFF2-40B4-BE49-F238E27FC236}">
                <a16:creationId xmlns:a16="http://schemas.microsoft.com/office/drawing/2014/main" id="{32D389F9-1546-4869-9201-862A67EDFEFD}"/>
              </a:ext>
            </a:extLst>
          </p:cNvPr>
          <p:cNvPicPr>
            <a:picLocks noChangeAspect="1"/>
          </p:cNvPicPr>
          <p:nvPr/>
        </p:nvPicPr>
        <p:blipFill rotWithShape="1">
          <a:blip r:embed="rId3"/>
          <a:srcRect r="9608" b="-3390"/>
          <a:stretch/>
        </p:blipFill>
        <p:spPr>
          <a:xfrm>
            <a:off x="630427" y="6566446"/>
            <a:ext cx="1048827" cy="723201"/>
          </a:xfrm>
          <a:prstGeom prst="rect">
            <a:avLst/>
          </a:prstGeom>
        </p:spPr>
      </p:pic>
      <p:sp>
        <p:nvSpPr>
          <p:cNvPr id="12" name="Snakkeboble: oval 11">
            <a:extLst>
              <a:ext uri="{FF2B5EF4-FFF2-40B4-BE49-F238E27FC236}">
                <a16:creationId xmlns:a16="http://schemas.microsoft.com/office/drawing/2014/main" id="{D41CEF78-3A6D-49E1-A4F1-4D3EC09ED086}"/>
              </a:ext>
            </a:extLst>
          </p:cNvPr>
          <p:cNvSpPr/>
          <p:nvPr/>
        </p:nvSpPr>
        <p:spPr>
          <a:xfrm flipH="1">
            <a:off x="4399867" y="6466421"/>
            <a:ext cx="2304469" cy="791865"/>
          </a:xfrm>
          <a:prstGeom prst="wedgeEllipseCallou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2610713C-6D6E-4C53-A774-0B92B7AC8965}"/>
              </a:ext>
            </a:extLst>
          </p:cNvPr>
          <p:cNvSpPr txBox="1"/>
          <p:nvPr/>
        </p:nvSpPr>
        <p:spPr>
          <a:xfrm flipH="1">
            <a:off x="4637087" y="6539189"/>
            <a:ext cx="2153497" cy="646331"/>
          </a:xfrm>
          <a:prstGeom prst="rect">
            <a:avLst/>
          </a:prstGeom>
          <a:noFill/>
        </p:spPr>
        <p:txBody>
          <a:bodyPr wrap="square" lIns="91440" tIns="45720" rIns="91440" bIns="45720" rtlCol="0" anchor="t">
            <a:spAutoFit/>
          </a:bodyPr>
          <a:lstStyle/>
          <a:p>
            <a:r>
              <a:rPr lang="nb-NO" sz="1200">
                <a:latin typeface="Century Gothic"/>
              </a:rPr>
              <a:t>Vinterferie for </a:t>
            </a:r>
            <a:r>
              <a:rPr lang="nb-NO" sz="1200" err="1">
                <a:latin typeface="Century Gothic"/>
              </a:rPr>
              <a:t>skulen</a:t>
            </a:r>
            <a:r>
              <a:rPr lang="nb-NO" sz="1200">
                <a:latin typeface="Century Gothic"/>
              </a:rPr>
              <a:t> i </a:t>
            </a:r>
            <a:endParaRPr lang="nb-NO" sz="1200">
              <a:latin typeface="Century Gothic"/>
              <a:cs typeface="Calibri"/>
            </a:endParaRPr>
          </a:p>
          <a:p>
            <a:r>
              <a:rPr lang="nb-NO" sz="1200">
                <a:latin typeface="Century Gothic"/>
              </a:rPr>
              <a:t>veke 8. Gi oss beskjed om </a:t>
            </a:r>
            <a:endParaRPr lang="nb-NO" sz="1200">
              <a:latin typeface="Century Gothic"/>
              <a:cs typeface="Calibri" panose="020F0502020204030204"/>
            </a:endParaRPr>
          </a:p>
          <a:p>
            <a:r>
              <a:rPr lang="nb-NO" sz="1200">
                <a:latin typeface="Century Gothic"/>
              </a:rPr>
              <a:t>ditt barn tek fri.</a:t>
            </a:r>
          </a:p>
        </p:txBody>
      </p:sp>
      <p:graphicFrame>
        <p:nvGraphicFramePr>
          <p:cNvPr id="3" name="Tabell 5">
            <a:extLst>
              <a:ext uri="{FF2B5EF4-FFF2-40B4-BE49-F238E27FC236}">
                <a16:creationId xmlns:a16="http://schemas.microsoft.com/office/drawing/2014/main" id="{8E20FD5F-38EC-46BA-90D0-368DCAD84B8E}"/>
              </a:ext>
            </a:extLst>
          </p:cNvPr>
          <p:cNvGraphicFramePr>
            <a:graphicFrameLocks noGrp="1"/>
          </p:cNvGraphicFramePr>
          <p:nvPr>
            <p:extLst>
              <p:ext uri="{D42A27DB-BD31-4B8C-83A1-F6EECF244321}">
                <p14:modId xmlns:p14="http://schemas.microsoft.com/office/powerpoint/2010/main" val="3579110798"/>
              </p:ext>
            </p:extLst>
          </p:nvPr>
        </p:nvGraphicFramePr>
        <p:xfrm>
          <a:off x="121595" y="7350679"/>
          <a:ext cx="6614295" cy="4708530"/>
        </p:xfrm>
        <a:graphic>
          <a:graphicData uri="http://schemas.openxmlformats.org/drawingml/2006/table">
            <a:tbl>
              <a:tblPr firstRow="1" bandRow="1">
                <a:tableStyleId>{BDBED569-4797-4DF1-A0F4-6AAB3CD982D8}</a:tableStyleId>
              </a:tblPr>
              <a:tblGrid>
                <a:gridCol w="457200">
                  <a:extLst>
                    <a:ext uri="{9D8B030D-6E8A-4147-A177-3AD203B41FA5}">
                      <a16:colId xmlns:a16="http://schemas.microsoft.com/office/drawing/2014/main" val="708046305"/>
                    </a:ext>
                  </a:extLst>
                </a:gridCol>
                <a:gridCol w="879585">
                  <a:extLst>
                    <a:ext uri="{9D8B030D-6E8A-4147-A177-3AD203B41FA5}">
                      <a16:colId xmlns:a16="http://schemas.microsoft.com/office/drawing/2014/main" val="20000"/>
                    </a:ext>
                  </a:extLst>
                </a:gridCol>
                <a:gridCol w="879585">
                  <a:extLst>
                    <a:ext uri="{9D8B030D-6E8A-4147-A177-3AD203B41FA5}">
                      <a16:colId xmlns:a16="http://schemas.microsoft.com/office/drawing/2014/main" val="20001"/>
                    </a:ext>
                  </a:extLst>
                </a:gridCol>
                <a:gridCol w="879585">
                  <a:extLst>
                    <a:ext uri="{9D8B030D-6E8A-4147-A177-3AD203B41FA5}">
                      <a16:colId xmlns:a16="http://schemas.microsoft.com/office/drawing/2014/main" val="20002"/>
                    </a:ext>
                  </a:extLst>
                </a:gridCol>
                <a:gridCol w="879585">
                  <a:extLst>
                    <a:ext uri="{9D8B030D-6E8A-4147-A177-3AD203B41FA5}">
                      <a16:colId xmlns:a16="http://schemas.microsoft.com/office/drawing/2014/main" val="20003"/>
                    </a:ext>
                  </a:extLst>
                </a:gridCol>
                <a:gridCol w="879585">
                  <a:extLst>
                    <a:ext uri="{9D8B030D-6E8A-4147-A177-3AD203B41FA5}">
                      <a16:colId xmlns:a16="http://schemas.microsoft.com/office/drawing/2014/main" val="20004"/>
                    </a:ext>
                  </a:extLst>
                </a:gridCol>
                <a:gridCol w="879585">
                  <a:extLst>
                    <a:ext uri="{9D8B030D-6E8A-4147-A177-3AD203B41FA5}">
                      <a16:colId xmlns:a16="http://schemas.microsoft.com/office/drawing/2014/main" val="20005"/>
                    </a:ext>
                  </a:extLst>
                </a:gridCol>
                <a:gridCol w="879585">
                  <a:extLst>
                    <a:ext uri="{9D8B030D-6E8A-4147-A177-3AD203B41FA5}">
                      <a16:colId xmlns:a16="http://schemas.microsoft.com/office/drawing/2014/main" val="20006"/>
                    </a:ext>
                  </a:extLst>
                </a:gridCol>
              </a:tblGrid>
              <a:tr h="184951">
                <a:tc>
                  <a:txBody>
                    <a:bodyPr/>
                    <a:lstStyle/>
                    <a:p>
                      <a:pPr lvl="0" algn="l">
                        <a:spcBef>
                          <a:spcPts val="200"/>
                        </a:spcBef>
                        <a:spcAft>
                          <a:spcPts val="200"/>
                        </a:spcAft>
                      </a:pPr>
                      <a:r>
                        <a:rPr lang="nb-NO" sz="900" b="1">
                          <a:solidFill>
                            <a:schemeClr val="tx1"/>
                          </a:solidFill>
                          <a:latin typeface="Century Gothic"/>
                        </a:rPr>
                        <a:t>Veke</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ctr">
                        <a:spcBef>
                          <a:spcPts val="200"/>
                        </a:spcBef>
                        <a:spcAft>
                          <a:spcPts val="200"/>
                        </a:spcAft>
                      </a:pPr>
                      <a:r>
                        <a:rPr lang="nn-NO" sz="900" b="1">
                          <a:solidFill>
                            <a:schemeClr val="tx1"/>
                          </a:solidFill>
                          <a:latin typeface="Century Gothic"/>
                        </a:rPr>
                        <a:t>Måndag</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Tysdag</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Onsdag</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Torsdag</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Fredag</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Laurdag</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Søndag</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180000">
                <a:tc>
                  <a:txBody>
                    <a:bodyPr/>
                    <a:lstStyle/>
                    <a:p>
                      <a:pPr lvl="0" algn="l">
                        <a:spcAft>
                          <a:spcPts val="0"/>
                        </a:spcAft>
                      </a:pPr>
                      <a:r>
                        <a:rPr lang="nb-NO" sz="900" b="1">
                          <a:solidFill>
                            <a:schemeClr val="tx1"/>
                          </a:solidFill>
                          <a:latin typeface="Century Gothic"/>
                          <a:ea typeface="MS PGothic"/>
                          <a:cs typeface="Times New Roman"/>
                        </a:rPr>
                        <a:t>5</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684320">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endParaRPr lang="nn-NO" sz="900" b="0">
                        <a:solidFill>
                          <a:schemeClr val="tx1"/>
                        </a:solidFill>
                        <a:latin typeface="Century Gothic" panose="020B0502020202020204" pitchFamily="34" charset="0"/>
                      </a:endParaRPr>
                    </a:p>
                    <a:p>
                      <a:pPr lvl="0" algn="ctr">
                        <a:spcBef>
                          <a:spcPts val="200"/>
                        </a:spcBef>
                        <a:spcAft>
                          <a:spcPts val="200"/>
                        </a:spcAft>
                        <a:buNone/>
                      </a:pPr>
                      <a:endParaRPr lang="nn-NO" sz="900" b="0">
                        <a:solidFill>
                          <a:schemeClr val="tx1"/>
                        </a:solidFill>
                        <a:latin typeface="Century Gothic" panose="020B0502020202020204" pitchFamily="34" charset="0"/>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188634">
                <a:tc>
                  <a:txBody>
                    <a:bodyPr/>
                    <a:lstStyle/>
                    <a:p>
                      <a:pPr lvl="0" algn="l">
                        <a:spcAft>
                          <a:spcPts val="0"/>
                        </a:spcAft>
                      </a:pPr>
                      <a:r>
                        <a:rPr lang="nb-NO" sz="900" b="1">
                          <a:solidFill>
                            <a:schemeClr val="tx1"/>
                          </a:solidFill>
                          <a:latin typeface="Century Gothic"/>
                        </a:rPr>
                        <a:t>6</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3.</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4.</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5.</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6.</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7.</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8.</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ctr">
                        <a:spcAft>
                          <a:spcPts val="0"/>
                        </a:spcAft>
                        <a:buNone/>
                      </a:pPr>
                      <a:r>
                        <a:rPr lang="nb-NO" sz="900" b="1">
                          <a:solidFill>
                            <a:schemeClr val="tx1"/>
                          </a:solidFill>
                          <a:latin typeface="Century Gothic"/>
                          <a:ea typeface="MS PGothic"/>
                          <a:cs typeface="Times New Roman"/>
                        </a:rPr>
                        <a:t>                    9.</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693961">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l">
                        <a:lnSpc>
                          <a:spcPct val="100000"/>
                        </a:lnSpc>
                        <a:spcBef>
                          <a:spcPts val="0"/>
                        </a:spcBef>
                        <a:spcAft>
                          <a:spcPts val="0"/>
                        </a:spcAft>
                        <a:buNone/>
                      </a:pPr>
                      <a:endParaRPr lang="nb-NO"/>
                    </a:p>
                    <a:p>
                      <a:pPr lvl="0">
                        <a:spcBef>
                          <a:spcPts val="200"/>
                        </a:spcBef>
                        <a:spcAft>
                          <a:spcPts val="200"/>
                        </a:spcAft>
                        <a:buNone/>
                      </a:pP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r>
                        <a:rPr lang="nb-NO" sz="900" b="1" err="1">
                          <a:solidFill>
                            <a:schemeClr val="tx1"/>
                          </a:solidFill>
                          <a:latin typeface="Century Gothic"/>
                          <a:ea typeface="MS PGothic"/>
                          <a:cs typeface="Times New Roman"/>
                        </a:rPr>
                        <a:t>Samefolketsdag</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marL="0" lvl="0" indent="0" algn="l">
                        <a:spcBef>
                          <a:spcPts val="200"/>
                        </a:spcBef>
                        <a:spcAft>
                          <a:spcPts val="200"/>
                        </a:spcAft>
                        <a:buSzPct val="100000"/>
                        <a:buNone/>
                      </a:pPr>
                      <a:endParaRPr lang="nn-NO" sz="900" b="1">
                        <a:solidFill>
                          <a:schemeClr val="tx1"/>
                        </a:solidFill>
                        <a:latin typeface="Century Gothic"/>
                      </a:endParaRPr>
                    </a:p>
                    <a:p>
                      <a:pPr marL="0" lvl="0" indent="0" algn="ctr">
                        <a:spcBef>
                          <a:spcPts val="200"/>
                        </a:spcBef>
                        <a:spcAft>
                          <a:spcPts val="200"/>
                        </a:spcAft>
                        <a:buNone/>
                      </a:pPr>
                      <a:r>
                        <a:rPr lang="nn-NO" sz="900" b="1">
                          <a:solidFill>
                            <a:schemeClr val="tx1"/>
                          </a:solidFill>
                          <a:latin typeface="Century Gothic"/>
                        </a:rPr>
                        <a:t>Morsdag</a:t>
                      </a:r>
                      <a:endParaRPr lang="nb-NO" sz="900" b="1">
                        <a:solidFill>
                          <a:schemeClr val="tx1"/>
                        </a:solidFill>
                        <a:latin typeface="Century Gothic"/>
                      </a:endParaRPr>
                    </a:p>
                    <a:p>
                      <a:pPr marL="0" lvl="0" indent="0" algn="l">
                        <a:spcBef>
                          <a:spcPts val="200"/>
                        </a:spcBef>
                        <a:spcAft>
                          <a:spcPts val="200"/>
                        </a:spcAft>
                        <a:buNone/>
                      </a:pPr>
                      <a:endParaRPr lang="nb-NO" sz="900" b="1">
                        <a:solidFill>
                          <a:schemeClr val="tx1"/>
                        </a:solidFill>
                        <a:latin typeface="Century Gothic"/>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180000">
                <a:tc>
                  <a:txBody>
                    <a:bodyPr/>
                    <a:lstStyle/>
                    <a:p>
                      <a:pPr lvl="0" algn="l">
                        <a:spcAft>
                          <a:spcPts val="0"/>
                        </a:spcAft>
                      </a:pPr>
                      <a:r>
                        <a:rPr lang="nb-NO" sz="900" b="1">
                          <a:solidFill>
                            <a:schemeClr val="tx1"/>
                          </a:solidFill>
                          <a:latin typeface="Century Gothic"/>
                        </a:rPr>
                        <a:t> 7</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10.</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11.</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12.</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13.</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14.</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15.</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16.</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735308">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buNone/>
                      </a:pPr>
                      <a:endParaRPr lang="nb-NO" sz="900" b="1" i="0" u="none" strike="noStrike" noProof="0">
                        <a:solidFill>
                          <a:schemeClr val="tx1"/>
                        </a:solidFill>
                        <a:latin typeface="Century Gothic"/>
                      </a:endParaRPr>
                    </a:p>
                    <a:p>
                      <a:pPr lvl="0">
                        <a:spcBef>
                          <a:spcPts val="200"/>
                        </a:spcBef>
                        <a:spcAft>
                          <a:spcPts val="200"/>
                        </a:spcAft>
                        <a:buNone/>
                      </a:pPr>
                      <a:endParaRPr lang="nb-NO" sz="900">
                        <a:solidFill>
                          <a:schemeClr val="tx1"/>
                        </a:solidFill>
                        <a:latin typeface="Century Gothic" panose="020B0502020202020204" pitchFamily="34" charset="0"/>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r>
                        <a:rPr lang="nb-NO" sz="900" b="1">
                          <a:solidFill>
                            <a:schemeClr val="tx1"/>
                          </a:solidFill>
                          <a:latin typeface="Century Gothic"/>
                          <a:ea typeface="MS PGothic"/>
                          <a:cs typeface="Times New Roman"/>
                        </a:rPr>
                        <a:t>Gled </a:t>
                      </a:r>
                      <a:r>
                        <a:rPr lang="nb-NO" sz="900" b="1" err="1">
                          <a:solidFill>
                            <a:schemeClr val="tx1"/>
                          </a:solidFill>
                          <a:latin typeface="Century Gothic"/>
                          <a:ea typeface="MS PGothic"/>
                          <a:cs typeface="Times New Roman"/>
                        </a:rPr>
                        <a:t>ein</a:t>
                      </a:r>
                      <a:r>
                        <a:rPr lang="nb-NO" sz="900" b="1">
                          <a:solidFill>
                            <a:schemeClr val="tx1"/>
                          </a:solidFill>
                          <a:latin typeface="Century Gothic"/>
                          <a:ea typeface="MS PGothic"/>
                          <a:cs typeface="Times New Roman"/>
                        </a:rPr>
                        <a:t> ven</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r h="180000">
                <a:tc>
                  <a:txBody>
                    <a:bodyPr/>
                    <a:lstStyle/>
                    <a:p>
                      <a:pPr lvl="0" algn="l">
                        <a:spcAft>
                          <a:spcPts val="0"/>
                        </a:spcAft>
                      </a:pPr>
                      <a:r>
                        <a:rPr lang="nb-NO" sz="900" b="1">
                          <a:solidFill>
                            <a:schemeClr val="tx1"/>
                          </a:solidFill>
                          <a:latin typeface="Century Gothic"/>
                        </a:rPr>
                        <a:t>8</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17.</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18.</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19.</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20.</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21.</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rPr>
                        <a:t>22.</a:t>
                      </a: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23.</a:t>
                      </a: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7"/>
                  </a:ext>
                </a:extLst>
              </a:tr>
              <a:tr h="766048">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lgn="ctr">
                        <a:spcBef>
                          <a:spcPts val="200"/>
                        </a:spcBef>
                        <a:spcAft>
                          <a:spcPts val="200"/>
                        </a:spcAft>
                      </a:pPr>
                      <a:r>
                        <a:rPr lang="nb-NO" sz="900" b="1">
                          <a:solidFill>
                            <a:schemeClr val="tx1"/>
                          </a:solidFill>
                          <a:latin typeface="Century Gothic"/>
                          <a:ea typeface="MS PGothic"/>
                          <a:cs typeface="Times New Roman"/>
                        </a:rPr>
                        <a:t>Kongens bursdag</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n-NO" sz="900" b="1">
                        <a:solidFill>
                          <a:schemeClr val="tx1"/>
                        </a:solidFill>
                        <a:latin typeface="Century Gothic" panose="020B0502020202020204" pitchFamily="34" charset="0"/>
                        <a:ea typeface="MS PGothic"/>
                        <a:cs typeface="Calibri"/>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0008"/>
                  </a:ext>
                </a:extLst>
              </a:tr>
              <a:tr h="180000">
                <a:tc>
                  <a:txBody>
                    <a:bodyPr/>
                    <a:lstStyle/>
                    <a:p>
                      <a:pPr lvl="0" algn="l">
                        <a:spcBef>
                          <a:spcPts val="200"/>
                        </a:spcBef>
                        <a:spcAft>
                          <a:spcPts val="200"/>
                        </a:spcAft>
                      </a:pPr>
                      <a:r>
                        <a:rPr lang="nb-NO" sz="900" b="1">
                          <a:solidFill>
                            <a:schemeClr val="tx1"/>
                          </a:solidFill>
                          <a:latin typeface="Century Gothic"/>
                          <a:ea typeface="MS PGothic"/>
                          <a:cs typeface="Times New Roman"/>
                        </a:rPr>
                        <a:t>9</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pPr>
                      <a:r>
                        <a:rPr lang="nb-NO" sz="900" b="0">
                          <a:solidFill>
                            <a:schemeClr val="tx1"/>
                          </a:solidFill>
                          <a:latin typeface="Century Gothic"/>
                          <a:ea typeface="MS PGothic"/>
                          <a:cs typeface="Times New Roman"/>
                        </a:rPr>
                        <a:t>                  </a:t>
                      </a:r>
                      <a:r>
                        <a:rPr lang="nb-NO" sz="900" b="1">
                          <a:solidFill>
                            <a:schemeClr val="tx1"/>
                          </a:solidFill>
                          <a:latin typeface="Century Gothic"/>
                          <a:ea typeface="MS PGothic"/>
                          <a:cs typeface="Times New Roman"/>
                        </a:rPr>
                        <a:t>24.</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Bef>
                          <a:spcPts val="200"/>
                        </a:spcBef>
                        <a:spcAft>
                          <a:spcPts val="200"/>
                        </a:spcAft>
                        <a:buNone/>
                      </a:pPr>
                      <a:r>
                        <a:rPr lang="nb-NO" sz="900" b="1">
                          <a:solidFill>
                            <a:schemeClr val="tx1"/>
                          </a:solidFill>
                          <a:latin typeface="Century Gothic"/>
                          <a:ea typeface="MS PGothic"/>
                          <a:cs typeface="Times New Roman"/>
                        </a:rPr>
                        <a:t>25.</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Bef>
                          <a:spcPts val="200"/>
                        </a:spcBef>
                        <a:spcAft>
                          <a:spcPts val="200"/>
                        </a:spcAft>
                        <a:buNone/>
                      </a:pPr>
                      <a:r>
                        <a:rPr lang="nb-NO" sz="900" b="1">
                          <a:solidFill>
                            <a:schemeClr val="tx1"/>
                          </a:solidFill>
                          <a:latin typeface="Century Gothic"/>
                          <a:ea typeface="MS PGothic"/>
                          <a:cs typeface="Times New Roman"/>
                        </a:rPr>
                        <a:t>26.</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Bef>
                          <a:spcPts val="200"/>
                        </a:spcBef>
                        <a:spcAft>
                          <a:spcPts val="200"/>
                        </a:spcAft>
                        <a:buNone/>
                      </a:pPr>
                      <a:r>
                        <a:rPr lang="nb-NO" sz="900" b="1">
                          <a:solidFill>
                            <a:schemeClr val="tx1"/>
                          </a:solidFill>
                          <a:latin typeface="Century Gothic"/>
                          <a:ea typeface="MS PGothic"/>
                          <a:cs typeface="Times New Roman"/>
                        </a:rPr>
                        <a:t>27.</a:t>
                      </a: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Bef>
                          <a:spcPts val="200"/>
                        </a:spcBef>
                        <a:spcAft>
                          <a:spcPts val="200"/>
                        </a:spcAft>
                      </a:pPr>
                      <a:r>
                        <a:rPr lang="nb-NO" sz="900" b="1">
                          <a:solidFill>
                            <a:schemeClr val="tx1"/>
                          </a:solidFill>
                          <a:latin typeface="Century Gothic"/>
                          <a:ea typeface="MS PGothic"/>
                          <a:cs typeface="Times New Roman"/>
                        </a:rPr>
                        <a:t>28.</a:t>
                      </a: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lgn="r">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900508907"/>
                  </a:ext>
                </a:extLst>
              </a:tr>
              <a:tr h="735308">
                <a:tc>
                  <a:txBody>
                    <a:bodyPr/>
                    <a:lstStyle/>
                    <a:p>
                      <a:pPr lvl="0" algn="l">
                        <a:spcBef>
                          <a:spcPts val="200"/>
                        </a:spcBef>
                        <a:spcAft>
                          <a:spcPts val="200"/>
                        </a:spcAft>
                        <a:buNone/>
                      </a:pP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buNone/>
                      </a:pPr>
                      <a:endParaRPr lang="nb-NO" sz="900" b="0">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6501" marR="66501"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tcPr>
                </a:tc>
                <a:extLst>
                  <a:ext uri="{0D108BD9-81ED-4DB2-BD59-A6C34878D82A}">
                    <a16:rowId xmlns:a16="http://schemas.microsoft.com/office/drawing/2014/main" val="1955767661"/>
                  </a:ext>
                </a:extLst>
              </a:tr>
            </a:tbl>
          </a:graphicData>
        </a:graphic>
      </p:graphicFrame>
      <p:sp>
        <p:nvSpPr>
          <p:cNvPr id="7" name="Dobbel bølge 6">
            <a:extLst>
              <a:ext uri="{FF2B5EF4-FFF2-40B4-BE49-F238E27FC236}">
                <a16:creationId xmlns:a16="http://schemas.microsoft.com/office/drawing/2014/main" id="{9821F365-CC4D-4B16-BEC2-D85A3434D880}"/>
              </a:ext>
            </a:extLst>
          </p:cNvPr>
          <p:cNvSpPr/>
          <p:nvPr/>
        </p:nvSpPr>
        <p:spPr>
          <a:xfrm>
            <a:off x="1672102" y="271502"/>
            <a:ext cx="3661141" cy="901624"/>
          </a:xfrm>
          <a:prstGeom prst="doubleWave">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AD197D3B-E6FB-4227-8A24-9B5E878FC5BE}"/>
              </a:ext>
            </a:extLst>
          </p:cNvPr>
          <p:cNvSpPr/>
          <p:nvPr/>
        </p:nvSpPr>
        <p:spPr>
          <a:xfrm>
            <a:off x="1785994" y="797156"/>
            <a:ext cx="3713855" cy="1015663"/>
          </a:xfrm>
          <a:prstGeom prst="rect">
            <a:avLst/>
          </a:prstGeom>
          <a:noFill/>
          <a:ln>
            <a:noFill/>
          </a:ln>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bg2">
                    <a:lumMod val="50000"/>
                  </a:schemeClr>
                </a:solidFill>
                <a:latin typeface="Century Gothic"/>
              </a:rPr>
              <a:t> </a:t>
            </a:r>
            <a:r>
              <a:rPr lang="nb-NO" sz="4800" b="1">
                <a:ln/>
                <a:solidFill>
                  <a:schemeClr val="bg2">
                    <a:lumMod val="50000"/>
                  </a:schemeClr>
                </a:solidFill>
                <a:latin typeface="Abadi Extra Light" panose="020B0204020104020204" pitchFamily="34" charset="0"/>
              </a:rPr>
              <a:t> </a:t>
            </a:r>
            <a:r>
              <a:rPr lang="nb-NO" sz="4800" b="1">
                <a:ln/>
                <a:solidFill>
                  <a:schemeClr val="accent5">
                    <a:lumMod val="50000"/>
                  </a:schemeClr>
                </a:solidFill>
                <a:latin typeface="Abadi Extra Light" panose="020B0204020104020204" pitchFamily="34" charset="0"/>
              </a:rPr>
              <a:t>Februar</a:t>
            </a:r>
            <a:r>
              <a:rPr lang="nb-NO" sz="4800" b="1">
                <a:ln/>
                <a:solidFill>
                  <a:schemeClr val="accent4"/>
                </a:solidFill>
                <a:latin typeface="Abadi Extra Light" panose="020B0204020104020204" pitchFamily="34" charset="0"/>
              </a:rPr>
              <a:t> </a:t>
            </a:r>
            <a:r>
              <a:rPr lang="nb-NO" sz="6000" b="1">
                <a:ln/>
                <a:solidFill>
                  <a:schemeClr val="accent4"/>
                </a:solidFill>
                <a:latin typeface="Abadi Extra Light" panose="020B0204020104020204" pitchFamily="34" charset="0"/>
              </a:rPr>
              <a:t> </a:t>
            </a:r>
            <a:r>
              <a:rPr lang="nb-NO" sz="5400" b="1">
                <a:ln/>
                <a:solidFill>
                  <a:schemeClr val="accent4"/>
                </a:solidFill>
                <a:latin typeface="Abadi Extra Light" panose="020B0204020104020204" pitchFamily="34" charset="0"/>
              </a:rPr>
              <a:t> </a:t>
            </a:r>
          </a:p>
        </p:txBody>
      </p:sp>
      <p:sp>
        <p:nvSpPr>
          <p:cNvPr id="13" name="Ellipse 12">
            <a:extLst>
              <a:ext uri="{FF2B5EF4-FFF2-40B4-BE49-F238E27FC236}">
                <a16:creationId xmlns:a16="http://schemas.microsoft.com/office/drawing/2014/main" id="{1C353E0A-E6BF-4A1F-9245-4F8A42834E6C}"/>
              </a:ext>
            </a:extLst>
          </p:cNvPr>
          <p:cNvSpPr/>
          <p:nvPr/>
        </p:nvSpPr>
        <p:spPr>
          <a:xfrm>
            <a:off x="182177" y="1572026"/>
            <a:ext cx="3511296" cy="989765"/>
          </a:xfrm>
          <a:prstGeom prst="ellipse">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ktangel 3">
            <a:extLst>
              <a:ext uri="{FF2B5EF4-FFF2-40B4-BE49-F238E27FC236}">
                <a16:creationId xmlns:a16="http://schemas.microsoft.com/office/drawing/2014/main" id="{F167F54E-A9E1-43F1-95E3-BF038E20DC6E}"/>
              </a:ext>
            </a:extLst>
          </p:cNvPr>
          <p:cNvSpPr/>
          <p:nvPr/>
        </p:nvSpPr>
        <p:spPr>
          <a:xfrm>
            <a:off x="435910" y="1852733"/>
            <a:ext cx="2859276" cy="61782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200" b="1">
                <a:solidFill>
                  <a:schemeClr val="tx1"/>
                </a:solidFill>
                <a:latin typeface="Century Gothic"/>
              </a:rPr>
              <a:t>Fagområde:</a:t>
            </a:r>
            <a:endParaRPr lang="nb-NO"/>
          </a:p>
          <a:p>
            <a:pPr algn="ctr"/>
            <a:r>
              <a:rPr lang="nb-NO" sz="1200">
                <a:solidFill>
                  <a:schemeClr val="tx1"/>
                </a:solidFill>
                <a:latin typeface="Century Gothic"/>
              </a:rPr>
              <a:t>Kommunikasjon, språk og tekst,</a:t>
            </a:r>
          </a:p>
          <a:p>
            <a:pPr algn="ctr"/>
            <a:r>
              <a:rPr lang="nb-NO" sz="1200">
                <a:solidFill>
                  <a:schemeClr val="tx1"/>
                </a:solidFill>
                <a:latin typeface="Century Gothic"/>
              </a:rPr>
              <a:t>natur, miljø og teknologi</a:t>
            </a:r>
          </a:p>
          <a:p>
            <a:endParaRPr lang="nb-NO">
              <a:solidFill>
                <a:srgbClr val="C00000"/>
              </a:solidFill>
            </a:endParaRPr>
          </a:p>
        </p:txBody>
      </p:sp>
      <p:sp>
        <p:nvSpPr>
          <p:cNvPr id="17" name="TekstSylinder 16">
            <a:extLst>
              <a:ext uri="{FF2B5EF4-FFF2-40B4-BE49-F238E27FC236}">
                <a16:creationId xmlns:a16="http://schemas.microsoft.com/office/drawing/2014/main" id="{A6898385-30FF-4FEB-B179-057B2FCA1E9B}"/>
              </a:ext>
            </a:extLst>
          </p:cNvPr>
          <p:cNvSpPr txBox="1"/>
          <p:nvPr/>
        </p:nvSpPr>
        <p:spPr>
          <a:xfrm>
            <a:off x="1545131" y="7025782"/>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8" name="Bilde 13" descr="Et bilde som inneholder tegning, skilt&#10;&#10;Automatisk generert beskrivelse">
            <a:extLst>
              <a:ext uri="{FF2B5EF4-FFF2-40B4-BE49-F238E27FC236}">
                <a16:creationId xmlns:a16="http://schemas.microsoft.com/office/drawing/2014/main" id="{A4D94079-D76F-40A6-A140-93DD16387F8A}"/>
              </a:ext>
            </a:extLst>
          </p:cNvPr>
          <p:cNvPicPr>
            <a:picLocks noChangeAspect="1"/>
          </p:cNvPicPr>
          <p:nvPr/>
        </p:nvPicPr>
        <p:blipFill>
          <a:blip r:embed="rId4"/>
          <a:stretch>
            <a:fillRect/>
          </a:stretch>
        </p:blipFill>
        <p:spPr>
          <a:xfrm flipV="1">
            <a:off x="3431546" y="8916965"/>
            <a:ext cx="521359" cy="317421"/>
          </a:xfrm>
          <a:prstGeom prst="rect">
            <a:avLst/>
          </a:prstGeom>
        </p:spPr>
      </p:pic>
      <p:pic>
        <p:nvPicPr>
          <p:cNvPr id="24" name="Bilde 24" descr="Et bilde som inneholder tegning&#10;&#10;Automatisk generert beskrivelse">
            <a:extLst>
              <a:ext uri="{FF2B5EF4-FFF2-40B4-BE49-F238E27FC236}">
                <a16:creationId xmlns:a16="http://schemas.microsoft.com/office/drawing/2014/main" id="{EDE1B9B2-04FD-42D9-BD8B-D83E37E5E537}"/>
              </a:ext>
            </a:extLst>
          </p:cNvPr>
          <p:cNvPicPr>
            <a:picLocks noChangeAspect="1"/>
          </p:cNvPicPr>
          <p:nvPr/>
        </p:nvPicPr>
        <p:blipFill>
          <a:blip r:embed="rId5"/>
          <a:stretch>
            <a:fillRect/>
          </a:stretch>
        </p:blipFill>
        <p:spPr>
          <a:xfrm>
            <a:off x="4263807" y="10704129"/>
            <a:ext cx="545577" cy="396785"/>
          </a:xfrm>
          <a:prstGeom prst="rect">
            <a:avLst/>
          </a:prstGeom>
        </p:spPr>
      </p:pic>
      <p:sp>
        <p:nvSpPr>
          <p:cNvPr id="5" name="Rektangel 8">
            <a:extLst>
              <a:ext uri="{FF2B5EF4-FFF2-40B4-BE49-F238E27FC236}">
                <a16:creationId xmlns:a16="http://schemas.microsoft.com/office/drawing/2014/main" id="{A0D2E97A-F49F-40D5-8ADC-0C7C9438F374}"/>
              </a:ext>
            </a:extLst>
          </p:cNvPr>
          <p:cNvSpPr/>
          <p:nvPr/>
        </p:nvSpPr>
        <p:spPr>
          <a:xfrm>
            <a:off x="200098" y="3059386"/>
            <a:ext cx="6543382" cy="3354765"/>
          </a:xfrm>
          <a:prstGeom prst="rect">
            <a:avLst/>
          </a:prstGeom>
          <a:noFill/>
          <a:ln w="38100" cap="flat">
            <a:noFill/>
            <a:prstDash val="solid"/>
          </a:ln>
        </p:spPr>
        <p:txBody>
          <a:bodyPr wrap="square" lIns="91440" tIns="45720" rIns="91440" bIns="45720" anchor="t">
            <a:spAutoFit/>
          </a:bodyPr>
          <a:lstStyle/>
          <a:p>
            <a:pPr>
              <a:spcBef>
                <a:spcPts val="200"/>
              </a:spcBef>
              <a:spcAft>
                <a:spcPts val="200"/>
              </a:spcAft>
              <a:defRPr sz="1800" b="0" i="0" u="none" strike="noStrike" kern="0" cap="none" spc="0" baseline="0">
                <a:solidFill>
                  <a:srgbClr val="000000"/>
                </a:solidFill>
                <a:uFillTx/>
              </a:defRPr>
            </a:pPr>
            <a:r>
              <a:rPr lang="nn-NO" sz="1200" b="1">
                <a:latin typeface="Century Gothic"/>
                <a:ea typeface="MS PGothic"/>
                <a:cs typeface="Times New Roman"/>
              </a:rPr>
              <a:t>Kommunikasjon, språk og tekst </a:t>
            </a:r>
            <a:endParaRPr lang="nn-NO" sz="1200" b="1">
              <a:latin typeface="Century Gothic"/>
              <a:ea typeface="MS PGothic" pitchFamily="34"/>
              <a:cs typeface="Times New Roman" pitchFamily="18"/>
            </a:endParaRPr>
          </a:p>
          <a:p>
            <a:pPr>
              <a:spcBef>
                <a:spcPts val="200"/>
              </a:spcBef>
              <a:spcAft>
                <a:spcPts val="200"/>
              </a:spcAft>
              <a:defRPr sz="1800" b="0" i="0" u="none" strike="noStrike" kern="0" cap="none" spc="0" baseline="0">
                <a:solidFill>
                  <a:srgbClr val="000000"/>
                </a:solidFill>
                <a:uFillTx/>
              </a:defRPr>
            </a:pPr>
            <a:r>
              <a:rPr lang="nn-NO" sz="1200">
                <a:latin typeface="Century Gothic"/>
                <a:ea typeface="MS PGothic"/>
                <a:cs typeface="Times New Roman"/>
              </a:rPr>
              <a:t>Barnehagens arbeid med kommunikasjon, språk og tekst er viktig for barns sosiale liv, kulturell </a:t>
            </a:r>
            <a:r>
              <a:rPr lang="nn-NO" sz="1200" err="1">
                <a:latin typeface="Century Gothic"/>
                <a:ea typeface="MS PGothic"/>
                <a:cs typeface="Times New Roman"/>
              </a:rPr>
              <a:t>tilhøyrigheit</a:t>
            </a:r>
            <a:r>
              <a:rPr lang="nn-NO" sz="1200">
                <a:latin typeface="Century Gothic"/>
                <a:ea typeface="MS PGothic"/>
                <a:cs typeface="Times New Roman"/>
              </a:rPr>
              <a:t> og for barns språkutvikling. Det skal leggast til rette for utvikling av språkforståelsen, språkkompetansen og forskjellig kommunikasjonsform (ASK).</a:t>
            </a:r>
            <a:endParaRPr lang="nn-NO" sz="1200">
              <a:solidFill>
                <a:srgbClr val="000000"/>
              </a:solidFill>
              <a:latin typeface="Century Gothic"/>
              <a:ea typeface="MS PGothic" pitchFamily="34"/>
              <a:cs typeface="Times New Roman" pitchFamily="18"/>
            </a:endParaRPr>
          </a:p>
          <a:p>
            <a:pPr>
              <a:spcBef>
                <a:spcPts val="200"/>
              </a:spcBef>
              <a:spcAft>
                <a:spcPts val="200"/>
              </a:spcAft>
              <a:defRPr sz="1800" b="0" i="0" u="none" strike="noStrike" kern="0" cap="none" spc="0" baseline="0">
                <a:solidFill>
                  <a:srgbClr val="000000"/>
                </a:solidFill>
                <a:uFillTx/>
              </a:defRPr>
            </a:pPr>
            <a:r>
              <a:rPr lang="nn-NO" sz="1200">
                <a:solidFill>
                  <a:srgbClr val="000000"/>
                </a:solidFill>
                <a:latin typeface="Century Gothic"/>
                <a:ea typeface="MS PGothic"/>
                <a:cs typeface="Times New Roman"/>
              </a:rPr>
              <a:t>Personalet skal </a:t>
            </a:r>
          </a:p>
          <a:p>
            <a:pPr marL="342900" indent="-342900">
              <a:spcBef>
                <a:spcPts val="200"/>
              </a:spcBef>
              <a:buSzPct val="100000"/>
              <a:buFont typeface="Symbol" pitchFamily="18"/>
              <a:buChar char=""/>
              <a:defRPr sz="1800" b="0" i="0" u="none" strike="noStrike" kern="0" cap="none" spc="0" baseline="0">
                <a:solidFill>
                  <a:srgbClr val="000000"/>
                </a:solidFill>
                <a:uFillTx/>
              </a:defRPr>
            </a:pPr>
            <a:r>
              <a:rPr lang="nn-NO" sz="1200">
                <a:latin typeface="Century Gothic"/>
                <a:ea typeface="MS PGothic"/>
                <a:cs typeface="Times New Roman"/>
              </a:rPr>
              <a:t>Skape eit variert og godt språkmiljø.</a:t>
            </a:r>
            <a:endParaRPr lang="nn-NO" sz="1200">
              <a:solidFill>
                <a:srgbClr val="000000"/>
              </a:solidFill>
              <a:latin typeface="Century Gothic"/>
              <a:ea typeface="MS PGothic" pitchFamily="34"/>
              <a:cs typeface="Times New Roman" pitchFamily="18"/>
            </a:endParaRPr>
          </a:p>
          <a:p>
            <a:pPr marL="342900" indent="-342900" defTabSz="457200" eaLnBrk="1" fontAlgn="auto" hangingPunct="1">
              <a:spcBef>
                <a:spcPts val="200"/>
              </a:spcBef>
              <a:spcAft>
                <a:spcPts val="0"/>
              </a:spcAft>
              <a:buSzPct val="100000"/>
              <a:buFont typeface="Symbol" pitchFamily="18"/>
              <a:buChar char=""/>
              <a:defRPr sz="1800" b="0" i="0" u="none" strike="noStrike" kern="0" cap="none" spc="0" baseline="0">
                <a:solidFill>
                  <a:srgbClr val="000000"/>
                </a:solidFill>
                <a:uFillTx/>
              </a:defRPr>
            </a:pPr>
            <a:r>
              <a:rPr lang="nn-NO" sz="1200">
                <a:latin typeface="Century Gothic"/>
                <a:ea typeface="MS PGothic"/>
                <a:cs typeface="Times New Roman"/>
              </a:rPr>
              <a:t>La barn få utrykke følelsar, tankar og meningar på ulike måtar.</a:t>
            </a:r>
            <a:endParaRPr lang="nn-NO" sz="1200">
              <a:solidFill>
                <a:srgbClr val="0070C0"/>
              </a:solidFill>
              <a:latin typeface="Century Gothic"/>
              <a:ea typeface="MS PGothic" pitchFamily="34"/>
              <a:cs typeface="Times New Roman" pitchFamily="18"/>
            </a:endParaRPr>
          </a:p>
          <a:p>
            <a:pPr marL="342900" indent="-342900" defTabSz="457200" eaLnBrk="1" fontAlgn="auto" hangingPunct="1">
              <a:spcBef>
                <a:spcPts val="0"/>
              </a:spcBef>
              <a:spcAft>
                <a:spcPts val="200"/>
              </a:spcAft>
              <a:buSzPct val="100000"/>
              <a:buFont typeface="Symbol" pitchFamily="18"/>
              <a:buChar char=""/>
              <a:defRPr sz="1800" b="0" i="0" u="none" strike="noStrike" kern="0" cap="none" spc="0" baseline="0">
                <a:solidFill>
                  <a:srgbClr val="000000"/>
                </a:solidFill>
                <a:uFillTx/>
              </a:defRPr>
            </a:pPr>
            <a:r>
              <a:rPr lang="nn-NO" sz="1200">
                <a:latin typeface="Century Gothic"/>
                <a:ea typeface="MS PGothic"/>
                <a:cs typeface="Times New Roman"/>
              </a:rPr>
              <a:t>Utvikle </a:t>
            </a:r>
            <a:r>
              <a:rPr lang="nn-NO" sz="1200" err="1">
                <a:latin typeface="Century Gothic"/>
                <a:ea typeface="MS PGothic"/>
                <a:cs typeface="Times New Roman"/>
              </a:rPr>
              <a:t>begrepsforståing</a:t>
            </a:r>
            <a:r>
              <a:rPr lang="nn-NO" sz="1200">
                <a:latin typeface="Century Gothic"/>
                <a:ea typeface="MS PGothic"/>
                <a:cs typeface="Times New Roman"/>
              </a:rPr>
              <a:t> og utvikle ordforrådet.</a:t>
            </a:r>
            <a:endParaRPr lang="nn-NO" sz="1200">
              <a:solidFill>
                <a:srgbClr val="0070C0"/>
              </a:solidFill>
              <a:latin typeface="Century Gothic"/>
              <a:ea typeface="MS PGothic"/>
              <a:cs typeface="Times New Roman"/>
            </a:endParaRPr>
          </a:p>
          <a:p>
            <a:pPr marL="342900" indent="-342900" defTabSz="457200" eaLnBrk="1" fontAlgn="auto" hangingPunct="1">
              <a:spcBef>
                <a:spcPts val="0"/>
              </a:spcBef>
              <a:spcAft>
                <a:spcPts val="200"/>
              </a:spcAft>
              <a:buSzPct val="100000"/>
              <a:buFont typeface="Symbol" pitchFamily="18"/>
              <a:buChar char=""/>
              <a:defRPr sz="1800" b="0" i="0" u="none" strike="noStrike" kern="0" cap="none" spc="0" baseline="0">
                <a:solidFill>
                  <a:srgbClr val="000000"/>
                </a:solidFill>
                <a:uFillTx/>
              </a:defRPr>
            </a:pPr>
            <a:r>
              <a:rPr lang="nn-NO" sz="1200">
                <a:latin typeface="Century Gothic"/>
                <a:ea typeface="MS PGothic"/>
                <a:cs typeface="Times New Roman"/>
              </a:rPr>
              <a:t>La barna få møte ulike språk og kommunikasjonsformer; (ASK alternativ supplerande kommunikasjon) som bilde, teikn, form, konkretar osv.</a:t>
            </a:r>
            <a:endParaRPr lang="nn-NO" sz="1200">
              <a:solidFill>
                <a:srgbClr val="0070C0"/>
              </a:solidFill>
              <a:latin typeface="Century Gothic"/>
              <a:ea typeface="MS PGothic"/>
              <a:cs typeface="Times New Roman"/>
            </a:endParaRPr>
          </a:p>
          <a:p>
            <a:pPr marL="342900" indent="-342900" defTabSz="457200" eaLnBrk="1" fontAlgn="auto" hangingPunct="1">
              <a:spcBef>
                <a:spcPts val="0"/>
              </a:spcBef>
              <a:spcAft>
                <a:spcPts val="200"/>
              </a:spcAft>
              <a:buSzPct val="100000"/>
              <a:buFont typeface="Symbol" pitchFamily="18"/>
              <a:buChar char=""/>
              <a:defRPr sz="1800" b="0" i="0" u="none" strike="noStrike" kern="0" cap="none" spc="0" baseline="0">
                <a:solidFill>
                  <a:srgbClr val="000000"/>
                </a:solidFill>
                <a:uFillTx/>
              </a:defRPr>
            </a:pPr>
            <a:r>
              <a:rPr lang="nn-NO" sz="1200">
                <a:latin typeface="Century Gothic"/>
                <a:ea typeface="MS PGothic"/>
                <a:cs typeface="Times New Roman"/>
              </a:rPr>
              <a:t>Bruke bøker, forteljing og dramatisering med bruk av konkretar, snakkepakken og gjenforteljing av/for barna.</a:t>
            </a:r>
            <a:endParaRPr lang="nn-NO" sz="1200">
              <a:solidFill>
                <a:srgbClr val="0070C0"/>
              </a:solidFill>
              <a:latin typeface="Century Gothic"/>
              <a:ea typeface="MS PGothic"/>
              <a:cs typeface="Times New Roman"/>
            </a:endParaRPr>
          </a:p>
          <a:p>
            <a:pPr marL="342900" indent="-342900">
              <a:spcAft>
                <a:spcPts val="200"/>
              </a:spcAft>
              <a:buSzPct val="100000"/>
              <a:buFont typeface="Symbol" pitchFamily="18"/>
              <a:buChar char=""/>
              <a:defRPr sz="1800" b="0" i="0" u="none" strike="noStrike" kern="0" cap="none" spc="0" baseline="0">
                <a:solidFill>
                  <a:srgbClr val="000000"/>
                </a:solidFill>
                <a:uFillTx/>
              </a:defRPr>
            </a:pPr>
            <a:r>
              <a:rPr lang="nn-NO" sz="1200">
                <a:latin typeface="Century Gothic"/>
                <a:ea typeface="MS PGothic"/>
                <a:cs typeface="Times New Roman"/>
              </a:rPr>
              <a:t>Vere den gode og lyttande vaksne som tek vare på augeblikk, og den viktige kvardagssamtalen, inne og ute.</a:t>
            </a:r>
            <a:endParaRPr lang="nn-NO" sz="1200">
              <a:solidFill>
                <a:srgbClr val="0070C0"/>
              </a:solidFill>
              <a:latin typeface="Century Gothic"/>
              <a:ea typeface="MS PGothic" pitchFamily="34"/>
              <a:cs typeface="Times New Roman" pitchFamily="18"/>
            </a:endParaRPr>
          </a:p>
          <a:p>
            <a:pPr marL="342900" indent="-342900">
              <a:spcBef>
                <a:spcPts val="200"/>
              </a:spcBef>
              <a:spcAft>
                <a:spcPts val="200"/>
              </a:spcAft>
              <a:buSzPct val="100000"/>
              <a:buFont typeface="Symbol" pitchFamily="18"/>
              <a:buChar char=""/>
              <a:defRPr sz="1800" b="0" i="0" u="none" strike="noStrike" kern="0" cap="none" spc="0" baseline="0">
                <a:solidFill>
                  <a:srgbClr val="000000"/>
                </a:solidFill>
                <a:uFillTx/>
              </a:defRPr>
            </a:pPr>
            <a:r>
              <a:rPr lang="nn-NO" sz="1200" b="1" spc="50">
                <a:latin typeface="Century Gothic"/>
                <a:ea typeface="MS PGothic"/>
                <a:cs typeface="Times New Roman"/>
              </a:rPr>
              <a:t>Mål:</a:t>
            </a:r>
            <a:r>
              <a:rPr lang="nn-NO" sz="1200" spc="50">
                <a:latin typeface="Century Gothic"/>
                <a:ea typeface="MS PGothic"/>
                <a:cs typeface="Times New Roman"/>
              </a:rPr>
              <a:t> </a:t>
            </a:r>
            <a:r>
              <a:rPr lang="nn-NO" sz="1200">
                <a:latin typeface="Century Gothic"/>
                <a:ea typeface="MS PGothic"/>
                <a:cs typeface="Times New Roman"/>
              </a:rPr>
              <a:t>barn skal få lære forskjellige måtar å utrykke seg på gjennom ulike kommunikasjonsformer som </a:t>
            </a:r>
            <a:r>
              <a:rPr lang="nn-NO" sz="1200" err="1">
                <a:latin typeface="Century Gothic"/>
                <a:ea typeface="MS PGothic"/>
                <a:cs typeface="Times New Roman"/>
              </a:rPr>
              <a:t>t.d</a:t>
            </a:r>
            <a:r>
              <a:rPr lang="nn-NO" sz="1200">
                <a:latin typeface="Century Gothic"/>
                <a:ea typeface="MS PGothic"/>
                <a:cs typeface="Times New Roman"/>
              </a:rPr>
              <a:t>; språk, </a:t>
            </a:r>
            <a:r>
              <a:rPr lang="nn-NO" sz="1200" err="1">
                <a:latin typeface="Century Gothic"/>
                <a:ea typeface="MS PGothic"/>
                <a:cs typeface="Times New Roman"/>
              </a:rPr>
              <a:t>tegn</a:t>
            </a:r>
            <a:r>
              <a:rPr lang="nn-NO" sz="1200">
                <a:latin typeface="Century Gothic"/>
                <a:ea typeface="MS PGothic"/>
                <a:cs typeface="Times New Roman"/>
              </a:rPr>
              <a:t>, tekst og bilde. (ASK)</a:t>
            </a:r>
          </a:p>
        </p:txBody>
      </p:sp>
      <p:pic>
        <p:nvPicPr>
          <p:cNvPr id="15" name="Bilete 143" descr="Image result for Bilde Av Barn Som leser">
            <a:hlinkClick r:id="rId6"/>
            <a:extLst>
              <a:ext uri="{FF2B5EF4-FFF2-40B4-BE49-F238E27FC236}">
                <a16:creationId xmlns:a16="http://schemas.microsoft.com/office/drawing/2014/main" id="{8493BE59-C179-4C67-9D81-EAA5058025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3356" y="2298765"/>
            <a:ext cx="1916290" cy="11758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Bilde 22">
            <a:extLst>
              <a:ext uri="{FF2B5EF4-FFF2-40B4-BE49-F238E27FC236}">
                <a16:creationId xmlns:a16="http://schemas.microsoft.com/office/drawing/2014/main" id="{7BFB3577-6C77-4C22-8228-E12169DD6A6A}"/>
              </a:ext>
            </a:extLst>
          </p:cNvPr>
          <p:cNvPicPr>
            <a:picLocks noChangeAspect="1"/>
          </p:cNvPicPr>
          <p:nvPr/>
        </p:nvPicPr>
        <p:blipFill>
          <a:blip r:embed="rId8"/>
          <a:stretch>
            <a:fillRect/>
          </a:stretch>
        </p:blipFill>
        <p:spPr>
          <a:xfrm rot="20340000">
            <a:off x="5453895" y="4279983"/>
            <a:ext cx="779601" cy="509148"/>
          </a:xfrm>
          <a:prstGeom prst="rect">
            <a:avLst/>
          </a:prstGeom>
        </p:spPr>
      </p:pic>
      <p:sp>
        <p:nvSpPr>
          <p:cNvPr id="20" name="TekstSylinder 19">
            <a:extLst>
              <a:ext uri="{FF2B5EF4-FFF2-40B4-BE49-F238E27FC236}">
                <a16:creationId xmlns:a16="http://schemas.microsoft.com/office/drawing/2014/main" id="{17595F94-A0AD-4062-A930-B9365F83D0D3}"/>
              </a:ext>
            </a:extLst>
          </p:cNvPr>
          <p:cNvSpPr txBox="1"/>
          <p:nvPr/>
        </p:nvSpPr>
        <p:spPr>
          <a:xfrm>
            <a:off x="4470981" y="1346303"/>
            <a:ext cx="2269350" cy="1569660"/>
          </a:xfrm>
          <a:prstGeom prst="rect">
            <a:avLst/>
          </a:prstGeom>
          <a:noFill/>
          <a:ln w="28575">
            <a:solidFill>
              <a:schemeClr val="accent5">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Morsdag:</a:t>
            </a:r>
          </a:p>
          <a:p>
            <a:r>
              <a:rPr lang="nn-NO" sz="1200">
                <a:latin typeface="Century Gothic"/>
                <a:cs typeface="Calibri"/>
              </a:rPr>
              <a:t>Barna får lage ei merksemd til mor eller ein annan nær omsorgsperson. Barna får oppleving av å være kreative samtidig som dei får skape ei </a:t>
            </a:r>
            <a:r>
              <a:rPr lang="nn-NO" sz="1200" err="1">
                <a:latin typeface="Century Gothic"/>
                <a:cs typeface="Calibri"/>
              </a:rPr>
              <a:t>kunstnerisk</a:t>
            </a:r>
            <a:r>
              <a:rPr lang="nn-NO" sz="1200">
                <a:latin typeface="Century Gothic"/>
                <a:cs typeface="Calibri"/>
              </a:rPr>
              <a:t> gåve.</a:t>
            </a:r>
          </a:p>
        </p:txBody>
      </p:sp>
      <p:pic>
        <p:nvPicPr>
          <p:cNvPr id="9" name="Bilde 8">
            <a:extLst>
              <a:ext uri="{FF2B5EF4-FFF2-40B4-BE49-F238E27FC236}">
                <a16:creationId xmlns:a16="http://schemas.microsoft.com/office/drawing/2014/main" id="{996374CF-585E-4B7B-9E15-679525663924}"/>
              </a:ext>
            </a:extLst>
          </p:cNvPr>
          <p:cNvPicPr>
            <a:picLocks noChangeAspect="1"/>
          </p:cNvPicPr>
          <p:nvPr/>
        </p:nvPicPr>
        <p:blipFill>
          <a:blip r:embed="rId9"/>
          <a:stretch>
            <a:fillRect/>
          </a:stretch>
        </p:blipFill>
        <p:spPr>
          <a:xfrm rot="20116958">
            <a:off x="4162082" y="9479430"/>
            <a:ext cx="757143" cy="757143"/>
          </a:xfrm>
          <a:prstGeom prst="rect">
            <a:avLst/>
          </a:prstGeom>
        </p:spPr>
      </p:pic>
      <p:sp>
        <p:nvSpPr>
          <p:cNvPr id="11" name="Hjerte 10">
            <a:extLst>
              <a:ext uri="{FF2B5EF4-FFF2-40B4-BE49-F238E27FC236}">
                <a16:creationId xmlns:a16="http://schemas.microsoft.com/office/drawing/2014/main" id="{61555F15-6CF8-0604-AA5D-24217AC4902D}"/>
              </a:ext>
            </a:extLst>
          </p:cNvPr>
          <p:cNvSpPr/>
          <p:nvPr/>
        </p:nvSpPr>
        <p:spPr>
          <a:xfrm rot="660000">
            <a:off x="6280306" y="2508245"/>
            <a:ext cx="388508" cy="344561"/>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6" name="Bilde 25" descr="Et bilde som inneholder tekst&#10;&#10;Automatisk generert beskrivelse">
            <a:extLst>
              <a:ext uri="{FF2B5EF4-FFF2-40B4-BE49-F238E27FC236}">
                <a16:creationId xmlns:a16="http://schemas.microsoft.com/office/drawing/2014/main" id="{F7DB6FE3-26EF-B872-A1FB-122DBEFE1652}"/>
              </a:ext>
            </a:extLst>
          </p:cNvPr>
          <p:cNvPicPr>
            <a:picLocks noChangeAspect="1"/>
          </p:cNvPicPr>
          <p:nvPr/>
        </p:nvPicPr>
        <p:blipFill>
          <a:blip r:embed="rId10"/>
          <a:stretch>
            <a:fillRect/>
          </a:stretch>
        </p:blipFill>
        <p:spPr>
          <a:xfrm>
            <a:off x="5666455" y="790375"/>
            <a:ext cx="602957" cy="417099"/>
          </a:xfrm>
          <a:prstGeom prst="rect">
            <a:avLst/>
          </a:prstGeom>
        </p:spPr>
      </p:pic>
      <p:pic>
        <p:nvPicPr>
          <p:cNvPr id="28" name="Bilde 14" descr="Et bilde som inneholder tekst&#10;&#10;Automatisk generert beskrivelse">
            <a:extLst>
              <a:ext uri="{FF2B5EF4-FFF2-40B4-BE49-F238E27FC236}">
                <a16:creationId xmlns:a16="http://schemas.microsoft.com/office/drawing/2014/main" id="{4B89C675-8A3A-E550-FE61-2DD1CDA90225}"/>
              </a:ext>
            </a:extLst>
          </p:cNvPr>
          <p:cNvPicPr>
            <a:picLocks noChangeAspect="1"/>
          </p:cNvPicPr>
          <p:nvPr/>
        </p:nvPicPr>
        <p:blipFill>
          <a:blip r:embed="rId10"/>
          <a:stretch>
            <a:fillRect/>
          </a:stretch>
        </p:blipFill>
        <p:spPr>
          <a:xfrm>
            <a:off x="5416724" y="226880"/>
            <a:ext cx="916721" cy="615603"/>
          </a:xfrm>
          <a:prstGeom prst="rect">
            <a:avLst/>
          </a:prstGeom>
        </p:spPr>
      </p:pic>
      <p:pic>
        <p:nvPicPr>
          <p:cNvPr id="30" name="Bilde 29" descr="Et bilde som inneholder tekst&#10;&#10;Automatisk generert beskrivelse">
            <a:extLst>
              <a:ext uri="{FF2B5EF4-FFF2-40B4-BE49-F238E27FC236}">
                <a16:creationId xmlns:a16="http://schemas.microsoft.com/office/drawing/2014/main" id="{5F7255BA-C093-E3EB-4ACA-959B74674204}"/>
              </a:ext>
            </a:extLst>
          </p:cNvPr>
          <p:cNvPicPr>
            <a:picLocks noChangeAspect="1"/>
          </p:cNvPicPr>
          <p:nvPr/>
        </p:nvPicPr>
        <p:blipFill>
          <a:blip r:embed="rId10"/>
          <a:stretch>
            <a:fillRect/>
          </a:stretch>
        </p:blipFill>
        <p:spPr>
          <a:xfrm>
            <a:off x="6069866" y="540643"/>
            <a:ext cx="455680" cy="327452"/>
          </a:xfrm>
          <a:prstGeom prst="rect">
            <a:avLst/>
          </a:prstGeom>
        </p:spPr>
      </p:pic>
      <p:pic>
        <p:nvPicPr>
          <p:cNvPr id="31" name="Bilde 14" descr="Et bilde som inneholder tekst&#10;&#10;Automatisk generert beskrivelse">
            <a:extLst>
              <a:ext uri="{FF2B5EF4-FFF2-40B4-BE49-F238E27FC236}">
                <a16:creationId xmlns:a16="http://schemas.microsoft.com/office/drawing/2014/main" id="{26EDDD00-88CF-275C-CF3B-C583531C1B16}"/>
              </a:ext>
            </a:extLst>
          </p:cNvPr>
          <p:cNvPicPr>
            <a:picLocks noChangeAspect="1"/>
          </p:cNvPicPr>
          <p:nvPr/>
        </p:nvPicPr>
        <p:blipFill>
          <a:blip r:embed="rId10"/>
          <a:stretch>
            <a:fillRect/>
          </a:stretch>
        </p:blipFill>
        <p:spPr>
          <a:xfrm>
            <a:off x="627009" y="252492"/>
            <a:ext cx="916721" cy="615603"/>
          </a:xfrm>
          <a:prstGeom prst="rect">
            <a:avLst/>
          </a:prstGeom>
        </p:spPr>
      </p:pic>
      <p:pic>
        <p:nvPicPr>
          <p:cNvPr id="32" name="Bilde 31" descr="Et bilde som inneholder tekst&#10;&#10;Automatisk generert beskrivelse">
            <a:extLst>
              <a:ext uri="{FF2B5EF4-FFF2-40B4-BE49-F238E27FC236}">
                <a16:creationId xmlns:a16="http://schemas.microsoft.com/office/drawing/2014/main" id="{3F7C15FD-2AD9-B3DE-CED6-66E58B3622E7}"/>
              </a:ext>
            </a:extLst>
          </p:cNvPr>
          <p:cNvPicPr>
            <a:picLocks noChangeAspect="1"/>
          </p:cNvPicPr>
          <p:nvPr/>
        </p:nvPicPr>
        <p:blipFill>
          <a:blip r:embed="rId10"/>
          <a:stretch>
            <a:fillRect/>
          </a:stretch>
        </p:blipFill>
        <p:spPr>
          <a:xfrm>
            <a:off x="607799" y="918441"/>
            <a:ext cx="602957" cy="417099"/>
          </a:xfrm>
          <a:prstGeom prst="rect">
            <a:avLst/>
          </a:prstGeom>
        </p:spPr>
      </p:pic>
      <p:pic>
        <p:nvPicPr>
          <p:cNvPr id="33" name="Bilde 32" descr="Et bilde som inneholder tekst&#10;&#10;Automatisk generert beskrivelse">
            <a:extLst>
              <a:ext uri="{FF2B5EF4-FFF2-40B4-BE49-F238E27FC236}">
                <a16:creationId xmlns:a16="http://schemas.microsoft.com/office/drawing/2014/main" id="{F683182F-5D44-C4E6-E9EF-B255EE90A17B}"/>
              </a:ext>
            </a:extLst>
          </p:cNvPr>
          <p:cNvPicPr>
            <a:picLocks noChangeAspect="1"/>
          </p:cNvPicPr>
          <p:nvPr/>
        </p:nvPicPr>
        <p:blipFill>
          <a:blip r:embed="rId10"/>
          <a:stretch>
            <a:fillRect/>
          </a:stretch>
        </p:blipFill>
        <p:spPr>
          <a:xfrm>
            <a:off x="454117" y="623886"/>
            <a:ext cx="455680" cy="327452"/>
          </a:xfrm>
          <a:prstGeom prst="rect">
            <a:avLst/>
          </a:prstGeom>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name="Slide17">
    <p:bg>
      <p:bgPr>
        <a:solidFill>
          <a:schemeClr val="bg1"/>
        </a:solidFill>
        <a:effectLst/>
      </p:bgPr>
    </p:bg>
    <p:spTree>
      <p:nvGrpSpPr>
        <p:cNvPr id="1" name=""/>
        <p:cNvGrpSpPr/>
        <p:nvPr/>
      </p:nvGrpSpPr>
      <p:grpSpPr>
        <a:xfrm>
          <a:off x="0" y="0"/>
          <a:ext cx="0" cy="0"/>
          <a:chOff x="0" y="0"/>
          <a:chExt cx="0" cy="0"/>
        </a:xfrm>
      </p:grpSpPr>
      <p:graphicFrame>
        <p:nvGraphicFramePr>
          <p:cNvPr id="3" name="Tabell 2">
            <a:extLst>
              <a:ext uri="{FF2B5EF4-FFF2-40B4-BE49-F238E27FC236}">
                <a16:creationId xmlns:a16="http://schemas.microsoft.com/office/drawing/2014/main" id="{C88BA95A-B846-40B7-94F2-655FA942D7A6}"/>
              </a:ext>
            </a:extLst>
          </p:cNvPr>
          <p:cNvGraphicFramePr>
            <a:graphicFrameLocks noGrp="1"/>
          </p:cNvGraphicFramePr>
          <p:nvPr>
            <p:extLst>
              <p:ext uri="{D42A27DB-BD31-4B8C-83A1-F6EECF244321}">
                <p14:modId xmlns:p14="http://schemas.microsoft.com/office/powerpoint/2010/main" val="880745772"/>
              </p:ext>
            </p:extLst>
          </p:nvPr>
        </p:nvGraphicFramePr>
        <p:xfrm>
          <a:off x="178320" y="6782485"/>
          <a:ext cx="6552000" cy="5455220"/>
        </p:xfrm>
        <a:graphic>
          <a:graphicData uri="http://schemas.openxmlformats.org/drawingml/2006/table">
            <a:tbl>
              <a:tblPr firstRow="1" bandRow="1">
                <a:tableStyleId>{E8B1032C-EA38-4F05-BA0D-38AFFFC7BED3}</a:tableStyleId>
              </a:tblPr>
              <a:tblGrid>
                <a:gridCol w="504000">
                  <a:extLst>
                    <a:ext uri="{9D8B030D-6E8A-4147-A177-3AD203B41FA5}">
                      <a16:colId xmlns:a16="http://schemas.microsoft.com/office/drawing/2014/main" val="1892738376"/>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80000">
                <a:tc>
                  <a:txBody>
                    <a:bodyPr/>
                    <a:lstStyle/>
                    <a:p>
                      <a:pPr lvl="0" algn="l">
                        <a:spcBef>
                          <a:spcPts val="200"/>
                        </a:spcBef>
                        <a:spcAft>
                          <a:spcPts val="200"/>
                        </a:spcAft>
                      </a:pPr>
                      <a:r>
                        <a:rPr lang="nb-NO" sz="900" b="1">
                          <a:solidFill>
                            <a:schemeClr val="tx1"/>
                          </a:solidFill>
                          <a:latin typeface="Century Gothic"/>
                        </a:rPr>
                        <a:t>Veke </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Måndag</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Tysdag</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Onsdag</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Torsdag</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Fredag</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Laurdag</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Søndag</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10000"/>
                  </a:ext>
                </a:extLst>
              </a:tr>
              <a:tr h="180000">
                <a:tc>
                  <a:txBody>
                    <a:bodyPr/>
                    <a:lstStyle/>
                    <a:p>
                      <a:pPr lvl="0" algn="l">
                        <a:spcAft>
                          <a:spcPts val="0"/>
                        </a:spcAft>
                      </a:pPr>
                      <a:r>
                        <a:rPr lang="nb-NO" sz="900" b="1">
                          <a:solidFill>
                            <a:schemeClr val="tx1"/>
                          </a:solidFill>
                          <a:latin typeface="Century Gothic"/>
                        </a:rPr>
                        <a:t>9</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1"/>
                  </a:ext>
                </a:extLst>
              </a:tr>
              <a:tr h="604248">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ctr">
                        <a:spcBef>
                          <a:spcPts val="200"/>
                        </a:spcBef>
                        <a:spcAft>
                          <a:spcPts val="200"/>
                        </a:spcAft>
                      </a:pPr>
                      <a:endParaRPr lang="nb-NO" sz="900" b="1">
                        <a:solidFill>
                          <a:schemeClr val="tx1"/>
                        </a:solidFill>
                        <a:latin typeface="Century Gothic"/>
                        <a:ea typeface="MS PGothic"/>
                        <a:cs typeface="Times New Roman"/>
                      </a:endParaRPr>
                    </a:p>
                    <a:p>
                      <a:pPr lvl="0" algn="ctr">
                        <a:spcBef>
                          <a:spcPts val="200"/>
                        </a:spcBef>
                        <a:spcAft>
                          <a:spcPts val="200"/>
                        </a:spcAft>
                        <a:buNone/>
                      </a:pPr>
                      <a:r>
                        <a:rPr lang="nb-NO" sz="900" b="1">
                          <a:solidFill>
                            <a:schemeClr val="tx1"/>
                          </a:solidFill>
                          <a:latin typeface="Century Gothic"/>
                          <a:ea typeface="MS PGothic"/>
                          <a:cs typeface="Times New Roman"/>
                        </a:rPr>
                        <a:t>Fastelavn</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2"/>
                  </a:ext>
                </a:extLst>
              </a:tr>
              <a:tr h="180000">
                <a:tc>
                  <a:txBody>
                    <a:bodyPr/>
                    <a:lstStyle/>
                    <a:p>
                      <a:pPr lvl="0" algn="l">
                        <a:spcAft>
                          <a:spcPts val="0"/>
                        </a:spcAft>
                      </a:pPr>
                      <a:r>
                        <a:rPr lang="nb-NO" sz="900" b="1">
                          <a:solidFill>
                            <a:schemeClr val="tx1"/>
                          </a:solidFill>
                          <a:latin typeface="Century Gothic"/>
                        </a:rPr>
                        <a:t>10</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3.</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4.</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5.</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6.</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7.</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8.</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9.</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3"/>
                  </a:ext>
                </a:extLst>
              </a:tr>
              <a:tr h="604248">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4"/>
                  </a:ext>
                </a:extLst>
              </a:tr>
              <a:tr h="180000">
                <a:tc>
                  <a:txBody>
                    <a:bodyPr/>
                    <a:lstStyle/>
                    <a:p>
                      <a:pPr lvl="0" algn="l">
                        <a:spcAft>
                          <a:spcPts val="0"/>
                        </a:spcAft>
                      </a:pPr>
                      <a:r>
                        <a:rPr lang="nb-NO" sz="900" b="1">
                          <a:solidFill>
                            <a:schemeClr val="tx1"/>
                          </a:solidFill>
                          <a:latin typeface="Century Gothic"/>
                        </a:rPr>
                        <a:t>11</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10.</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11.</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12.</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13.</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14.</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15.</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16.</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5"/>
                  </a:ext>
                </a:extLst>
              </a:tr>
              <a:tr h="604248">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marL="0" marR="0" lvl="0" indent="0" algn="ctr" rtl="0" eaLnBrk="1" fontAlgn="auto" latinLnBrk="0" hangingPunct="1">
                        <a:lnSpc>
                          <a:spcPct val="100000"/>
                        </a:lnSpc>
                        <a:spcBef>
                          <a:spcPts val="200"/>
                        </a:spcBef>
                        <a:spcAft>
                          <a:spcPts val="200"/>
                        </a:spcAft>
                        <a:buClrTx/>
                        <a:buSzTx/>
                        <a:buFontTx/>
                        <a:buNone/>
                      </a:pPr>
                      <a:endParaRPr lang="nb-NO" sz="900" b="1">
                        <a:solidFill>
                          <a:schemeClr val="tx1"/>
                        </a:solidFill>
                        <a:latin typeface="Century Gothic"/>
                      </a:endParaRPr>
                    </a:p>
                    <a:p>
                      <a:pPr marL="0" marR="0" lvl="0" indent="0" algn="ctr" defTabSz="633039">
                        <a:lnSpc>
                          <a:spcPct val="100000"/>
                        </a:lnSpc>
                        <a:spcBef>
                          <a:spcPts val="200"/>
                        </a:spcBef>
                        <a:spcAft>
                          <a:spcPts val="200"/>
                        </a:spcAft>
                        <a:buClrTx/>
                        <a:buSzTx/>
                        <a:buFontTx/>
                        <a:buNone/>
                        <a:tabLst/>
                        <a:defRPr/>
                      </a:pPr>
                      <a:r>
                        <a:rPr lang="nb-NO" sz="900" b="1">
                          <a:solidFill>
                            <a:schemeClr val="tx1"/>
                          </a:solidFill>
                          <a:latin typeface="Century Gothic"/>
                        </a:rPr>
                        <a:t>Barnehage-dagen</a:t>
                      </a:r>
                    </a:p>
                    <a:p>
                      <a:pPr marL="0" marR="0" lvl="0" indent="0" algn="l" defTabSz="633039">
                        <a:lnSpc>
                          <a:spcPct val="100000"/>
                        </a:lnSpc>
                        <a:spcBef>
                          <a:spcPts val="200"/>
                        </a:spcBef>
                        <a:spcAft>
                          <a:spcPts val="200"/>
                        </a:spcAft>
                        <a:buClrTx/>
                        <a:buSzTx/>
                        <a:buFontTx/>
                        <a:buNone/>
                        <a:tabLst/>
                        <a:defRPr/>
                      </a:pPr>
                      <a:endParaRPr lang="nb-NO" sz="900" b="1">
                        <a:solidFill>
                          <a:schemeClr val="tx1"/>
                        </a:solidFill>
                        <a:latin typeface="Century Gothic"/>
                      </a:endParaRPr>
                    </a:p>
                    <a:p>
                      <a:pPr marL="0" marR="0" lvl="0" indent="0" algn="l" rtl="0" eaLnBrk="1" fontAlgn="auto" latinLnBrk="0" hangingPunct="1">
                        <a:lnSpc>
                          <a:spcPct val="100000"/>
                        </a:lnSpc>
                        <a:spcBef>
                          <a:spcPts val="200"/>
                        </a:spcBef>
                        <a:spcAft>
                          <a:spcPts val="200"/>
                        </a:spcAft>
                        <a:buClrTx/>
                        <a:buSzTx/>
                        <a:buFontTx/>
                        <a:buNone/>
                      </a:pPr>
                      <a:endParaRPr lang="nb-NO" sz="900" b="1">
                        <a:solidFill>
                          <a:schemeClr val="tx1"/>
                        </a:solidFill>
                        <a:latin typeface="Century Gothic" panose="020B0502020202020204" pitchFamily="34" charset="0"/>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n-NO" sz="900" b="1">
                        <a:solidFill>
                          <a:schemeClr val="tx1"/>
                        </a:solidFill>
                        <a:latin typeface="Century Gothic" panose="020B0502020202020204" pitchFamily="34" charset="0"/>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6"/>
                  </a:ext>
                </a:extLst>
              </a:tr>
              <a:tr h="180000">
                <a:tc>
                  <a:txBody>
                    <a:bodyPr/>
                    <a:lstStyle/>
                    <a:p>
                      <a:pPr lvl="0" algn="l">
                        <a:spcAft>
                          <a:spcPts val="0"/>
                        </a:spcAft>
                      </a:pPr>
                      <a:r>
                        <a:rPr lang="nb-NO" sz="900" b="1">
                          <a:solidFill>
                            <a:schemeClr val="tx1"/>
                          </a:solidFill>
                          <a:latin typeface="Century Gothic"/>
                        </a:rPr>
                        <a:t>12</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17.</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18.</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19.</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20.</a:t>
                      </a:r>
                      <a:endParaRPr lang="nb-NO">
                        <a:latin typeface="Century Gothic"/>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21.</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22.</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23.</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7"/>
                  </a:ext>
                </a:extLst>
              </a:tr>
              <a:tr h="840843">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marL="0" marR="0" lvl="0" indent="0" algn="l" rtl="0" eaLnBrk="1" fontAlgn="auto" latinLnBrk="0" hangingPunct="1">
                        <a:lnSpc>
                          <a:spcPct val="100000"/>
                        </a:lnSpc>
                        <a:spcBef>
                          <a:spcPts val="200"/>
                        </a:spcBef>
                        <a:spcAft>
                          <a:spcPts val="200"/>
                        </a:spcAft>
                        <a:buClrTx/>
                        <a:buSzTx/>
                        <a:buFontTx/>
                        <a:buNone/>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0">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lgn="ctr">
                        <a:spcBef>
                          <a:spcPts val="200"/>
                        </a:spcBef>
                        <a:spcAft>
                          <a:spcPts val="200"/>
                        </a:spcAft>
                      </a:pPr>
                      <a:r>
                        <a:rPr lang="nb-NO" sz="900" b="1">
                          <a:solidFill>
                            <a:schemeClr val="tx1"/>
                          </a:solidFill>
                          <a:latin typeface="Century Gothic"/>
                          <a:ea typeface="MS PGothic"/>
                          <a:cs typeface="Times New Roman"/>
                        </a:rPr>
                        <a:t>Rockesokk</a:t>
                      </a: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r>
                        <a:rPr lang="nb-NO" sz="900" b="0">
                          <a:solidFill>
                            <a:schemeClr val="tx1"/>
                          </a:solidFill>
                          <a:latin typeface="Century Gothic"/>
                          <a:ea typeface="MS PGothic"/>
                          <a:cs typeface="Times New Roman"/>
                        </a:rPr>
                        <a:t>Verdens </a:t>
                      </a:r>
                      <a:r>
                        <a:rPr lang="nb-NO" sz="900" b="0" err="1">
                          <a:solidFill>
                            <a:schemeClr val="tx1"/>
                          </a:solidFill>
                          <a:latin typeface="Century Gothic"/>
                          <a:ea typeface="MS PGothic"/>
                          <a:cs typeface="Times New Roman"/>
                        </a:rPr>
                        <a:t>downs</a:t>
                      </a:r>
                      <a:r>
                        <a:rPr lang="nb-NO" sz="900" b="0">
                          <a:solidFill>
                            <a:schemeClr val="tx1"/>
                          </a:solidFill>
                          <a:latin typeface="Century Gothic"/>
                          <a:ea typeface="MS PGothic"/>
                          <a:cs typeface="Times New Roman"/>
                        </a:rPr>
                        <a:t> syndrom dag</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Calibri"/>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8"/>
                  </a:ext>
                </a:extLst>
              </a:tr>
              <a:tr h="180000">
                <a:tc>
                  <a:txBody>
                    <a:bodyPr/>
                    <a:lstStyle/>
                    <a:p>
                      <a:pPr lvl="0" algn="l">
                        <a:spcAft>
                          <a:spcPts val="0"/>
                        </a:spcAft>
                      </a:pPr>
                      <a:r>
                        <a:rPr lang="nb-NO" sz="900" b="1">
                          <a:solidFill>
                            <a:schemeClr val="tx1"/>
                          </a:solidFill>
                          <a:latin typeface="Century Gothic"/>
                        </a:rPr>
                        <a:t>13</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24.</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25.</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26.</a:t>
                      </a:r>
                      <a:endParaRPr lang="nb-NO"/>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27.</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28.</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29.</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30.</a:t>
                      </a: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9"/>
                  </a:ext>
                </a:extLst>
              </a:tr>
              <a:tr h="604248">
                <a:tc>
                  <a:txBody>
                    <a:bodyPr/>
                    <a:lstStyle/>
                    <a:p>
                      <a:pPr lvl="0" algn="l">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n-NO" sz="900" b="0">
                        <a:solidFill>
                          <a:schemeClr val="tx1"/>
                        </a:solidFill>
                        <a:latin typeface="Century Gothic" panose="020B0502020202020204" pitchFamily="34" charset="0"/>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10"/>
                  </a:ext>
                </a:extLst>
              </a:tr>
              <a:tr h="182393">
                <a:tc>
                  <a:txBody>
                    <a:bodyPr/>
                    <a:lstStyle/>
                    <a:p>
                      <a:pPr lvl="0" algn="l">
                        <a:spcAft>
                          <a:spcPts val="0"/>
                        </a:spcAft>
                        <a:buNone/>
                      </a:pPr>
                      <a:r>
                        <a:rPr lang="nb-NO" sz="900" b="1">
                          <a:solidFill>
                            <a:schemeClr val="tx1"/>
                          </a:solidFill>
                          <a:latin typeface="Century Gothic"/>
                        </a:rPr>
                        <a:t>14</a:t>
                      </a: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31.</a:t>
                      </a: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endParaRPr lang="nn-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endParaRPr lang="nn-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2616619725"/>
                  </a:ext>
                </a:extLst>
              </a:tr>
              <a:tr h="222925">
                <a:tc>
                  <a:txBody>
                    <a:bodyPr/>
                    <a:lstStyle/>
                    <a:p>
                      <a:pPr lvl="0" algn="l">
                        <a:spcBef>
                          <a:spcPts val="200"/>
                        </a:spcBef>
                        <a:spcAft>
                          <a:spcPts val="200"/>
                        </a:spcAft>
                        <a:buNone/>
                      </a:pPr>
                      <a:endParaRPr lang="nb-NO" sz="900" b="0">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buNone/>
                      </a:pPr>
                      <a:endParaRPr lang="nn-NO" sz="900" b="0">
                        <a:solidFill>
                          <a:schemeClr val="tx1"/>
                        </a:solidFill>
                        <a:latin typeface="Century Gothic"/>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7561" marR="6756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973825030"/>
                  </a:ext>
                </a:extLst>
              </a:tr>
            </a:tbl>
          </a:graphicData>
        </a:graphic>
      </p:graphicFrame>
      <p:sp>
        <p:nvSpPr>
          <p:cNvPr id="15" name="Ellipse 14">
            <a:extLst>
              <a:ext uri="{FF2B5EF4-FFF2-40B4-BE49-F238E27FC236}">
                <a16:creationId xmlns:a16="http://schemas.microsoft.com/office/drawing/2014/main" id="{86962C0A-025F-4E57-9ECB-DC8C4F2692F0}"/>
              </a:ext>
            </a:extLst>
          </p:cNvPr>
          <p:cNvSpPr/>
          <p:nvPr/>
        </p:nvSpPr>
        <p:spPr>
          <a:xfrm>
            <a:off x="3369783" y="3712087"/>
            <a:ext cx="3340536" cy="1014335"/>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kstSylinder 1">
            <a:extLst>
              <a:ext uri="{FF2B5EF4-FFF2-40B4-BE49-F238E27FC236}">
                <a16:creationId xmlns:a16="http://schemas.microsoft.com/office/drawing/2014/main" id="{1D74AD01-50DB-4957-8A76-F6D806684B72}"/>
              </a:ext>
            </a:extLst>
          </p:cNvPr>
          <p:cNvSpPr txBox="1"/>
          <p:nvPr/>
        </p:nvSpPr>
        <p:spPr>
          <a:xfrm>
            <a:off x="3371413" y="3805125"/>
            <a:ext cx="334053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nb-NO" sz="1200" b="1">
                <a:latin typeface="Century Gothic"/>
                <a:ea typeface="Segoe UI"/>
                <a:cs typeface="Segoe UI"/>
              </a:rPr>
              <a:t>Fagområde:</a:t>
            </a:r>
            <a:r>
              <a:rPr lang="en-US" sz="1200">
                <a:latin typeface="Century Gothic"/>
                <a:ea typeface="Segoe UI"/>
                <a:cs typeface="Segoe UI"/>
              </a:rPr>
              <a:t>​</a:t>
            </a:r>
            <a:endParaRPr lang="nb-NO" sz="1200">
              <a:latin typeface="Century Gothic"/>
            </a:endParaRPr>
          </a:p>
          <a:p>
            <a:pPr algn="ctr"/>
            <a:r>
              <a:rPr lang="en-US" sz="1200" err="1">
                <a:latin typeface="Century Gothic"/>
                <a:ea typeface="Segoe UI"/>
                <a:cs typeface="Segoe UI"/>
              </a:rPr>
              <a:t>kommunikasjon</a:t>
            </a:r>
            <a:r>
              <a:rPr lang="en-US" sz="1200">
                <a:latin typeface="Century Gothic"/>
                <a:ea typeface="Segoe UI"/>
                <a:cs typeface="Segoe UI"/>
              </a:rPr>
              <a:t>, </a:t>
            </a:r>
            <a:r>
              <a:rPr lang="en-US" sz="1200" err="1">
                <a:latin typeface="Century Gothic"/>
                <a:ea typeface="Segoe UI"/>
                <a:cs typeface="Segoe UI"/>
              </a:rPr>
              <a:t>språk</a:t>
            </a:r>
            <a:r>
              <a:rPr lang="en-US" sz="1200">
                <a:latin typeface="Century Gothic"/>
                <a:ea typeface="Segoe UI"/>
                <a:cs typeface="Segoe UI"/>
              </a:rPr>
              <a:t> </a:t>
            </a:r>
            <a:r>
              <a:rPr lang="en-US" sz="1200" err="1">
                <a:latin typeface="Century Gothic"/>
                <a:ea typeface="Segoe UI"/>
                <a:cs typeface="Segoe UI"/>
              </a:rPr>
              <a:t>og</a:t>
            </a:r>
            <a:r>
              <a:rPr lang="en-US" sz="1200">
                <a:latin typeface="Century Gothic"/>
                <a:ea typeface="Segoe UI"/>
                <a:cs typeface="Segoe UI"/>
              </a:rPr>
              <a:t> </a:t>
            </a:r>
            <a:r>
              <a:rPr lang="en-US" sz="1200" err="1">
                <a:latin typeface="Century Gothic"/>
                <a:ea typeface="Segoe UI"/>
                <a:cs typeface="Segoe UI"/>
              </a:rPr>
              <a:t>tekst</a:t>
            </a:r>
            <a:r>
              <a:rPr lang="en-US" sz="1200">
                <a:latin typeface="Century Gothic"/>
                <a:ea typeface="Segoe UI"/>
                <a:cs typeface="Segoe UI"/>
              </a:rPr>
              <a:t> </a:t>
            </a:r>
            <a:endParaRPr lang="en-US" sz="1200">
              <a:latin typeface="Century Gothic" panose="020B0502020202020204" pitchFamily="34" charset="0"/>
              <a:ea typeface="Segoe UI"/>
              <a:cs typeface="Segoe UI"/>
            </a:endParaRPr>
          </a:p>
          <a:p>
            <a:pPr algn="ctr"/>
            <a:r>
              <a:rPr lang="nb-NO" sz="1200">
                <a:latin typeface="Century Gothic"/>
                <a:cs typeface="Segoe UI"/>
              </a:rPr>
              <a:t>Kunst, kultur og kreativitet</a:t>
            </a:r>
          </a:p>
          <a:p>
            <a:pPr algn="ctr"/>
            <a:r>
              <a:rPr lang="nb-NO" sz="1200">
                <a:latin typeface="Century Gothic"/>
                <a:cs typeface="Segoe UI"/>
              </a:rPr>
              <a:t>Etikk, religion og filosofi</a:t>
            </a:r>
          </a:p>
        </p:txBody>
      </p:sp>
      <p:sp>
        <p:nvSpPr>
          <p:cNvPr id="13" name="Dobbel bølge 12">
            <a:extLst>
              <a:ext uri="{FF2B5EF4-FFF2-40B4-BE49-F238E27FC236}">
                <a16:creationId xmlns:a16="http://schemas.microsoft.com/office/drawing/2014/main" id="{AD7786EB-2A5F-4AF3-BEAC-D5E44F16D1D1}"/>
              </a:ext>
            </a:extLst>
          </p:cNvPr>
          <p:cNvSpPr/>
          <p:nvPr/>
        </p:nvSpPr>
        <p:spPr>
          <a:xfrm>
            <a:off x="1552371" y="198223"/>
            <a:ext cx="3635529" cy="940041"/>
          </a:xfrm>
          <a:prstGeom prst="doubleWav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77299567-BD80-4799-97D5-B2E0134E12DD}"/>
              </a:ext>
            </a:extLst>
          </p:cNvPr>
          <p:cNvSpPr/>
          <p:nvPr/>
        </p:nvSpPr>
        <p:spPr>
          <a:xfrm>
            <a:off x="1738572" y="692827"/>
            <a:ext cx="3713855" cy="101566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accent6">
                    <a:lumMod val="50000"/>
                  </a:schemeClr>
                </a:solidFill>
                <a:latin typeface="Abadi Extra Light" panose="020B0204020104020204" pitchFamily="34" charset="0"/>
              </a:rPr>
              <a:t>Mars</a:t>
            </a:r>
            <a:r>
              <a:rPr lang="nb-NO" sz="4800" b="1">
                <a:ln/>
                <a:solidFill>
                  <a:schemeClr val="accent4"/>
                </a:solidFill>
                <a:latin typeface="Abadi Extra Light" panose="020B0204020104020204" pitchFamily="34" charset="0"/>
              </a:rPr>
              <a:t> </a:t>
            </a:r>
            <a:r>
              <a:rPr lang="nb-NO" sz="6000" b="1">
                <a:ln/>
                <a:solidFill>
                  <a:schemeClr val="accent4"/>
                </a:solidFill>
              </a:rPr>
              <a:t> </a:t>
            </a:r>
            <a:r>
              <a:rPr lang="nb-NO" sz="5400" b="1">
                <a:ln/>
                <a:solidFill>
                  <a:schemeClr val="accent4"/>
                </a:solidFill>
              </a:rPr>
              <a:t> </a:t>
            </a:r>
          </a:p>
        </p:txBody>
      </p:sp>
      <p:pic>
        <p:nvPicPr>
          <p:cNvPr id="14" name="Bilde 13">
            <a:extLst>
              <a:ext uri="{FF2B5EF4-FFF2-40B4-BE49-F238E27FC236}">
                <a16:creationId xmlns:a16="http://schemas.microsoft.com/office/drawing/2014/main" id="{8562892F-418C-4454-91B8-FC6B7FBE76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3161" y="89817"/>
            <a:ext cx="921609" cy="1151134"/>
          </a:xfrm>
          <a:prstGeom prst="rect">
            <a:avLst/>
          </a:prstGeom>
        </p:spPr>
      </p:pic>
      <p:pic>
        <p:nvPicPr>
          <p:cNvPr id="17" name="Bilete 144">
            <a:extLst>
              <a:ext uri="{FF2B5EF4-FFF2-40B4-BE49-F238E27FC236}">
                <a16:creationId xmlns:a16="http://schemas.microsoft.com/office/drawing/2014/main" id="{957E428A-7301-45D0-A112-112FB25FFF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60000">
            <a:off x="4861749" y="241027"/>
            <a:ext cx="885870" cy="72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e 11" descr="Et bilde som inneholder tekst, kart&#10;&#10;Automatisk generert beskrivelse">
            <a:extLst>
              <a:ext uri="{FF2B5EF4-FFF2-40B4-BE49-F238E27FC236}">
                <a16:creationId xmlns:a16="http://schemas.microsoft.com/office/drawing/2014/main" id="{85DD0448-BCAB-4927-95E4-7DD4D8AC7265}"/>
              </a:ext>
            </a:extLst>
          </p:cNvPr>
          <p:cNvPicPr>
            <a:picLocks noChangeAspect="1"/>
          </p:cNvPicPr>
          <p:nvPr/>
        </p:nvPicPr>
        <p:blipFill>
          <a:blip r:embed="rId5"/>
          <a:stretch>
            <a:fillRect/>
          </a:stretch>
        </p:blipFill>
        <p:spPr>
          <a:xfrm>
            <a:off x="324750" y="5162522"/>
            <a:ext cx="1268411" cy="1382826"/>
          </a:xfrm>
          <a:prstGeom prst="rect">
            <a:avLst/>
          </a:prstGeom>
        </p:spPr>
      </p:pic>
      <p:sp>
        <p:nvSpPr>
          <p:cNvPr id="12" name="TekstSylinder 11">
            <a:extLst>
              <a:ext uri="{FF2B5EF4-FFF2-40B4-BE49-F238E27FC236}">
                <a16:creationId xmlns:a16="http://schemas.microsoft.com/office/drawing/2014/main" id="{459F4267-1A34-40F7-B8E1-6CCE7B8AECC3}"/>
              </a:ext>
            </a:extLst>
          </p:cNvPr>
          <p:cNvSpPr txBox="1"/>
          <p:nvPr/>
        </p:nvSpPr>
        <p:spPr>
          <a:xfrm>
            <a:off x="211069" y="3050166"/>
            <a:ext cx="2743200" cy="1938992"/>
          </a:xfrm>
          <a:prstGeom prst="rect">
            <a:avLst/>
          </a:prstGeom>
          <a:noFill/>
          <a:ln w="28575">
            <a:solidFill>
              <a:srgbClr val="92D050"/>
            </a:solidFill>
            <a:prstDash val="soli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solidFill>
                  <a:srgbClr val="FF0000"/>
                </a:solidFill>
                <a:latin typeface="Century Gothic"/>
                <a:cs typeface="Calibri"/>
              </a:rPr>
              <a:t>Verdens </a:t>
            </a:r>
            <a:r>
              <a:rPr lang="nn-NO" sz="1200" b="1" err="1">
                <a:solidFill>
                  <a:srgbClr val="00B050"/>
                </a:solidFill>
                <a:latin typeface="Century Gothic"/>
                <a:cs typeface="Calibri"/>
              </a:rPr>
              <a:t>down</a:t>
            </a:r>
            <a:r>
              <a:rPr lang="nn-NO" sz="1200" b="1">
                <a:solidFill>
                  <a:srgbClr val="00B050"/>
                </a:solidFill>
                <a:latin typeface="Century Gothic"/>
                <a:cs typeface="Calibri"/>
              </a:rPr>
              <a:t> </a:t>
            </a:r>
            <a:r>
              <a:rPr lang="nn-NO" sz="1200" b="1">
                <a:solidFill>
                  <a:srgbClr val="FF9900"/>
                </a:solidFill>
                <a:latin typeface="Century Gothic"/>
                <a:cs typeface="Calibri"/>
              </a:rPr>
              <a:t>syndrom</a:t>
            </a:r>
            <a:r>
              <a:rPr lang="nn-NO" sz="1200" b="1">
                <a:solidFill>
                  <a:srgbClr val="BE29E3"/>
                </a:solidFill>
                <a:latin typeface="Century Gothic"/>
                <a:cs typeface="Calibri"/>
              </a:rPr>
              <a:t> dag </a:t>
            </a:r>
            <a:r>
              <a:rPr lang="nn-NO" sz="1200" b="1">
                <a:latin typeface="Century Gothic"/>
                <a:cs typeface="Calibri"/>
              </a:rPr>
              <a:t>21/3</a:t>
            </a:r>
            <a:r>
              <a:rPr lang="nn-NO" sz="1200">
                <a:latin typeface="Century Gothic"/>
                <a:cs typeface="Calibri"/>
              </a:rPr>
              <a:t> </a:t>
            </a:r>
            <a:r>
              <a:rPr lang="nn-NO" sz="1200" b="1">
                <a:latin typeface="Century Gothic"/>
                <a:cs typeface="Calibri"/>
              </a:rPr>
              <a:t>"Rockesokk</a:t>
            </a:r>
            <a:r>
              <a:rPr lang="nn-NO" sz="1200">
                <a:latin typeface="Century Gothic"/>
                <a:cs typeface="Calibri"/>
              </a:rPr>
              <a:t>": Denne dagen tek vi på oss ulike sokkar for å vise at vi set pris på mangfaldet i samfunnet vårt. Dette er ein fin måte å vise at vi er forskjellige, fokusere på respekt og likeverd. Vi ynskjer eit varmare og meir inkluderande samfunn og markere mangfaldet.</a:t>
            </a:r>
          </a:p>
        </p:txBody>
      </p:sp>
      <p:sp>
        <p:nvSpPr>
          <p:cNvPr id="9" name="TekstSylinder 8">
            <a:extLst>
              <a:ext uri="{FF2B5EF4-FFF2-40B4-BE49-F238E27FC236}">
                <a16:creationId xmlns:a16="http://schemas.microsoft.com/office/drawing/2014/main" id="{F1F56C6A-28BD-466A-AE31-4E21BAC7EADB}"/>
              </a:ext>
            </a:extLst>
          </p:cNvPr>
          <p:cNvSpPr txBox="1"/>
          <p:nvPr/>
        </p:nvSpPr>
        <p:spPr>
          <a:xfrm>
            <a:off x="918014" y="1500686"/>
            <a:ext cx="3261218" cy="1200329"/>
          </a:xfrm>
          <a:prstGeom prst="rect">
            <a:avLst/>
          </a:prstGeom>
          <a:noFill/>
          <a:ln w="28575">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Vår </a:t>
            </a:r>
            <a:endParaRPr lang="nn-NO" sz="1200" b="1">
              <a:latin typeface="Century Gothic"/>
            </a:endParaRPr>
          </a:p>
          <a:p>
            <a:r>
              <a:rPr lang="nn-NO" sz="1200">
                <a:latin typeface="Century Gothic"/>
                <a:cs typeface="Calibri"/>
              </a:rPr>
              <a:t>Om våren eksploderer fargane i naturen. Vi ser etter dei første vårteikna og </a:t>
            </a:r>
            <a:r>
              <a:rPr lang="nn-NO" sz="1200" err="1">
                <a:latin typeface="Century Gothic"/>
                <a:cs typeface="Calibri"/>
              </a:rPr>
              <a:t>undrer</a:t>
            </a:r>
            <a:r>
              <a:rPr lang="nn-NO" sz="1200">
                <a:latin typeface="Century Gothic"/>
                <a:cs typeface="Calibri"/>
              </a:rPr>
              <a:t> oss over det magiske som skjer i naturen. Trekkfuglane kjem tilbake og vi lærer om dei ulike fugleartane.</a:t>
            </a:r>
          </a:p>
        </p:txBody>
      </p:sp>
      <p:pic>
        <p:nvPicPr>
          <p:cNvPr id="25" name="Bilde 25">
            <a:extLst>
              <a:ext uri="{FF2B5EF4-FFF2-40B4-BE49-F238E27FC236}">
                <a16:creationId xmlns:a16="http://schemas.microsoft.com/office/drawing/2014/main" id="{FD2CC63A-0880-9DBD-D7AA-0DE3A64275B4}"/>
              </a:ext>
            </a:extLst>
          </p:cNvPr>
          <p:cNvPicPr>
            <a:picLocks noChangeAspect="1"/>
          </p:cNvPicPr>
          <p:nvPr/>
        </p:nvPicPr>
        <p:blipFill>
          <a:blip r:embed="rId6"/>
          <a:stretch>
            <a:fillRect/>
          </a:stretch>
        </p:blipFill>
        <p:spPr>
          <a:xfrm>
            <a:off x="5460735" y="867343"/>
            <a:ext cx="1084730" cy="1113965"/>
          </a:xfrm>
          <a:prstGeom prst="rect">
            <a:avLst/>
          </a:prstGeom>
        </p:spPr>
      </p:pic>
      <p:sp>
        <p:nvSpPr>
          <p:cNvPr id="16" name="TekstSylinder 15">
            <a:extLst>
              <a:ext uri="{FF2B5EF4-FFF2-40B4-BE49-F238E27FC236}">
                <a16:creationId xmlns:a16="http://schemas.microsoft.com/office/drawing/2014/main" id="{A5653328-C07D-40D6-9A25-8C714FDA9F90}"/>
              </a:ext>
            </a:extLst>
          </p:cNvPr>
          <p:cNvSpPr txBox="1"/>
          <p:nvPr/>
        </p:nvSpPr>
        <p:spPr>
          <a:xfrm>
            <a:off x="4794565" y="2194083"/>
            <a:ext cx="1677606" cy="1015663"/>
          </a:xfrm>
          <a:prstGeom prst="rect">
            <a:avLst/>
          </a:prstGeom>
          <a:noFill/>
          <a:ln w="28575">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b-NO" sz="1200">
              <a:latin typeface="Century Gothic"/>
              <a:cs typeface="Calibri"/>
            </a:endParaRPr>
          </a:p>
          <a:p>
            <a:endParaRPr lang="nb-NO" sz="1200">
              <a:latin typeface="Century Gothic"/>
              <a:cs typeface="Calibri"/>
            </a:endParaRPr>
          </a:p>
          <a:p>
            <a:endParaRPr lang="nb-NO" sz="1200">
              <a:latin typeface="Century Gothic"/>
              <a:cs typeface="Calibri"/>
            </a:endParaRPr>
          </a:p>
          <a:p>
            <a:endParaRPr lang="nb-NO" sz="1200">
              <a:latin typeface="Century Gothic"/>
              <a:cs typeface="Calibri"/>
            </a:endParaRPr>
          </a:p>
          <a:p>
            <a:pPr algn="ctr"/>
            <a:r>
              <a:rPr lang="nb-NO" sz="1200">
                <a:latin typeface="Century Gothic"/>
                <a:cs typeface="Calibri"/>
              </a:rPr>
              <a:t>"La leiken leve"</a:t>
            </a:r>
            <a:endParaRPr lang="nb-NO">
              <a:ea typeface="Calibri" panose="020F0502020204030204"/>
              <a:cs typeface="Calibri" panose="020F0502020204030204"/>
            </a:endParaRPr>
          </a:p>
        </p:txBody>
      </p:sp>
      <p:pic>
        <p:nvPicPr>
          <p:cNvPr id="26" name="Bilde 26" descr="Et bilde som inneholder tekst, utklipp&#10;&#10;Automatisk generert beskrivelse">
            <a:extLst>
              <a:ext uri="{FF2B5EF4-FFF2-40B4-BE49-F238E27FC236}">
                <a16:creationId xmlns:a16="http://schemas.microsoft.com/office/drawing/2014/main" id="{033D9BDD-14B6-FDEF-79B8-C579F31BCD8B}"/>
              </a:ext>
            </a:extLst>
          </p:cNvPr>
          <p:cNvPicPr>
            <a:picLocks noChangeAspect="1"/>
          </p:cNvPicPr>
          <p:nvPr/>
        </p:nvPicPr>
        <p:blipFill>
          <a:blip r:embed="rId7"/>
          <a:stretch>
            <a:fillRect/>
          </a:stretch>
        </p:blipFill>
        <p:spPr>
          <a:xfrm>
            <a:off x="4665141" y="10028764"/>
            <a:ext cx="264380" cy="227881"/>
          </a:xfrm>
          <a:prstGeom prst="rect">
            <a:avLst/>
          </a:prstGeom>
        </p:spPr>
      </p:pic>
      <p:sp>
        <p:nvSpPr>
          <p:cNvPr id="6" name="TekstSylinder 5">
            <a:extLst>
              <a:ext uri="{FF2B5EF4-FFF2-40B4-BE49-F238E27FC236}">
                <a16:creationId xmlns:a16="http://schemas.microsoft.com/office/drawing/2014/main" id="{AC5781A5-FEDB-363A-AEE5-F3CF39E8212D}"/>
              </a:ext>
            </a:extLst>
          </p:cNvPr>
          <p:cNvSpPr txBox="1"/>
          <p:nvPr/>
        </p:nvSpPr>
        <p:spPr>
          <a:xfrm>
            <a:off x="1853948" y="5252707"/>
            <a:ext cx="4876326" cy="1200329"/>
          </a:xfrm>
          <a:prstGeom prst="rect">
            <a:avLst/>
          </a:prstGeom>
          <a:noFill/>
          <a:ln w="28575">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LØFT (</a:t>
            </a:r>
            <a:r>
              <a:rPr lang="nn-NO" sz="1200" b="1" err="1">
                <a:latin typeface="Century Gothic"/>
                <a:cs typeface="Calibri"/>
              </a:rPr>
              <a:t>Løsningsfokusert</a:t>
            </a:r>
            <a:r>
              <a:rPr lang="nn-NO" sz="1200" b="1">
                <a:latin typeface="Century Gothic"/>
                <a:cs typeface="Calibri"/>
              </a:rPr>
              <a:t> tilnærming): </a:t>
            </a:r>
          </a:p>
          <a:p>
            <a:r>
              <a:rPr lang="nn-NO" sz="1200">
                <a:latin typeface="Century Gothic"/>
                <a:cs typeface="Calibri"/>
              </a:rPr>
              <a:t>"Barn har ikkje problem – dei har berre ferdigheiter dei ikkje har lært seg enda". Løft inneber at vi gir barnet meir merksemd når det faktisk lykkast med noko og støttar dei aktivt når dei gjer </a:t>
            </a:r>
            <a:r>
              <a:rPr lang="nn-NO" sz="1200" err="1">
                <a:latin typeface="Century Gothic"/>
                <a:cs typeface="Calibri"/>
              </a:rPr>
              <a:t>framskritt</a:t>
            </a:r>
            <a:r>
              <a:rPr lang="nn-NO" sz="1200">
                <a:latin typeface="Century Gothic"/>
                <a:cs typeface="Calibri"/>
              </a:rPr>
              <a:t>. Ved å støtte og </a:t>
            </a:r>
            <a:r>
              <a:rPr lang="nn-NO" sz="1200" err="1">
                <a:latin typeface="Century Gothic"/>
                <a:cs typeface="Calibri"/>
              </a:rPr>
              <a:t>veilede</a:t>
            </a:r>
            <a:r>
              <a:rPr lang="nn-NO" sz="1200">
                <a:latin typeface="Century Gothic"/>
                <a:cs typeface="Calibri"/>
              </a:rPr>
              <a:t> ønsker vi å gi barnet sjansen til å utvikle den beste utgåva av seg sjølv.</a:t>
            </a:r>
            <a:endParaRPr lang="nn-NO" sz="1200" b="1">
              <a:latin typeface="Century Gothic"/>
              <a:cs typeface="Calibri"/>
            </a:endParaRPr>
          </a:p>
        </p:txBody>
      </p:sp>
      <p:pic>
        <p:nvPicPr>
          <p:cNvPr id="8" name="Bilde 19" descr="Et bilde som inneholder tekst&#10;&#10;Automatisk generert beskrivelse">
            <a:extLst>
              <a:ext uri="{FF2B5EF4-FFF2-40B4-BE49-F238E27FC236}">
                <a16:creationId xmlns:a16="http://schemas.microsoft.com/office/drawing/2014/main" id="{62A98800-F163-6132-944F-14028ABF3B68}"/>
              </a:ext>
            </a:extLst>
          </p:cNvPr>
          <p:cNvPicPr>
            <a:picLocks noChangeAspect="1"/>
          </p:cNvPicPr>
          <p:nvPr/>
        </p:nvPicPr>
        <p:blipFill rotWithShape="1">
          <a:blip r:embed="rId8"/>
          <a:srcRect l="4032" t="23871" r="3188" b="25337"/>
          <a:stretch/>
        </p:blipFill>
        <p:spPr>
          <a:xfrm>
            <a:off x="5017663" y="2234546"/>
            <a:ext cx="1278437" cy="695181"/>
          </a:xfrm>
          <a:prstGeom prst="rect">
            <a:avLst/>
          </a:prstGeom>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graphicFrame>
        <p:nvGraphicFramePr>
          <p:cNvPr id="4" name="Tabell 6">
            <a:extLst>
              <a:ext uri="{FF2B5EF4-FFF2-40B4-BE49-F238E27FC236}">
                <a16:creationId xmlns:a16="http://schemas.microsoft.com/office/drawing/2014/main" id="{895381A5-9C04-4565-9AAB-AC6ABC97918D}"/>
              </a:ext>
            </a:extLst>
          </p:cNvPr>
          <p:cNvGraphicFramePr>
            <a:graphicFrameLocks noGrp="1"/>
          </p:cNvGraphicFramePr>
          <p:nvPr>
            <p:extLst>
              <p:ext uri="{D42A27DB-BD31-4B8C-83A1-F6EECF244321}">
                <p14:modId xmlns:p14="http://schemas.microsoft.com/office/powerpoint/2010/main" val="4061652384"/>
              </p:ext>
            </p:extLst>
          </p:nvPr>
        </p:nvGraphicFramePr>
        <p:xfrm>
          <a:off x="135000" y="7980594"/>
          <a:ext cx="6588000" cy="4076549"/>
        </p:xfrm>
        <a:graphic>
          <a:graphicData uri="http://schemas.openxmlformats.org/drawingml/2006/table">
            <a:tbl>
              <a:tblPr firstRow="1" bandRow="1">
                <a:tableStyleId>{E8B1032C-EA38-4F05-BA0D-38AFFFC7BED3}</a:tableStyleId>
              </a:tblPr>
              <a:tblGrid>
                <a:gridCol w="540000">
                  <a:extLst>
                    <a:ext uri="{9D8B030D-6E8A-4147-A177-3AD203B41FA5}">
                      <a16:colId xmlns:a16="http://schemas.microsoft.com/office/drawing/2014/main" val="2507989032"/>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80000">
                <a:tc>
                  <a:txBody>
                    <a:bodyPr/>
                    <a:lstStyle/>
                    <a:p>
                      <a:pPr lvl="0" algn="l">
                        <a:spcBef>
                          <a:spcPts val="200"/>
                        </a:spcBef>
                        <a:spcAft>
                          <a:spcPts val="200"/>
                        </a:spcAft>
                      </a:pPr>
                      <a:r>
                        <a:rPr lang="nb-NO" sz="900" b="1">
                          <a:solidFill>
                            <a:schemeClr val="tx1"/>
                          </a:solidFill>
                          <a:latin typeface="Century Gothic"/>
                        </a:rPr>
                        <a:t>Veke</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Måndag</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Tysdag</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Onsdag</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Torsdag</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Fredag</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Laurdag</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r>
                        <a:rPr lang="nn-NO" sz="900" b="1">
                          <a:solidFill>
                            <a:schemeClr val="tx1"/>
                          </a:solidFill>
                          <a:latin typeface="Century Gothic"/>
                        </a:rPr>
                        <a:t>Søndag</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10000"/>
                  </a:ext>
                </a:extLst>
              </a:tr>
              <a:tr h="180000">
                <a:tc>
                  <a:txBody>
                    <a:bodyPr/>
                    <a:lstStyle/>
                    <a:p>
                      <a:pPr lvl="0" algn="l">
                        <a:spcAft>
                          <a:spcPts val="0"/>
                        </a:spcAft>
                      </a:pPr>
                      <a:r>
                        <a:rPr lang="nb-NO" sz="900" b="1">
                          <a:solidFill>
                            <a:schemeClr val="tx1"/>
                          </a:solidFill>
                          <a:latin typeface="Century Gothic"/>
                        </a:rPr>
                        <a:t>14</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3.</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4.</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5.</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6.</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3"/>
                  </a:ext>
                </a:extLst>
              </a:tr>
              <a:tr h="603309">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a:ea typeface="MS PGothic"/>
                        <a:cs typeface="Calibri"/>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chemeClr val="bg1"/>
                    </a:solidFill>
                  </a:tcPr>
                </a:tc>
                <a:tc>
                  <a:txBody>
                    <a:bodyPr/>
                    <a:lstStyle/>
                    <a:p>
                      <a:pPr lvl="0">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Calibri"/>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4"/>
                  </a:ext>
                </a:extLst>
              </a:tr>
              <a:tr h="180000">
                <a:tc>
                  <a:txBody>
                    <a:bodyPr/>
                    <a:lstStyle/>
                    <a:p>
                      <a:pPr lvl="0" algn="l">
                        <a:spcAft>
                          <a:spcPts val="0"/>
                        </a:spcAft>
                      </a:pPr>
                      <a:r>
                        <a:rPr lang="nb-NO" sz="900" b="1">
                          <a:solidFill>
                            <a:schemeClr val="tx1"/>
                          </a:solidFill>
                          <a:latin typeface="Century Gothic"/>
                        </a:rPr>
                        <a:t>15</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7.</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8.</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9.</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10.</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11.</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12.</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13.</a:t>
                      </a:r>
                      <a:endParaRPr lang="nb-NO"/>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5"/>
                  </a:ext>
                </a:extLst>
              </a:tr>
              <a:tr h="603309">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r>
                        <a:rPr lang="nb-NO" sz="900" b="1" err="1">
                          <a:solidFill>
                            <a:schemeClr val="tx1"/>
                          </a:solidFill>
                          <a:latin typeface="Century Gothic"/>
                          <a:ea typeface="MS PGothic"/>
                          <a:cs typeface="Times New Roman"/>
                        </a:rPr>
                        <a:t>Påskefrukost</a:t>
                      </a:r>
                      <a:endParaRPr lang="nb-NO" sz="900" b="1" err="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endParaRPr lang="nb-NO" sz="900" b="1">
                        <a:solidFill>
                          <a:schemeClr val="tx1"/>
                        </a:solidFill>
                        <a:latin typeface="Century Gothic" panose="020B0502020202020204" pitchFamily="34" charset="0"/>
                        <a:ea typeface="MS PGothic"/>
                        <a:cs typeface="Calibri"/>
                      </a:endParaRPr>
                    </a:p>
                    <a:p>
                      <a:pPr lvl="0" algn="ctr">
                        <a:spcBef>
                          <a:spcPts val="200"/>
                        </a:spcBef>
                        <a:spcAft>
                          <a:spcPts val="200"/>
                        </a:spcAft>
                      </a:pPr>
                      <a:r>
                        <a:rPr lang="nb-NO" sz="900" b="1">
                          <a:solidFill>
                            <a:schemeClr val="tx1"/>
                          </a:solidFill>
                          <a:latin typeface="Century Gothic"/>
                          <a:ea typeface="MS PGothic"/>
                          <a:cs typeface="Times New Roman"/>
                        </a:rPr>
                        <a:t>Levere feriekontrakt</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6"/>
                  </a:ext>
                </a:extLst>
              </a:tr>
              <a:tr h="180000">
                <a:tc>
                  <a:txBody>
                    <a:bodyPr/>
                    <a:lstStyle/>
                    <a:p>
                      <a:pPr lvl="0" algn="l">
                        <a:spcAft>
                          <a:spcPts val="0"/>
                        </a:spcAft>
                      </a:pPr>
                      <a:r>
                        <a:rPr lang="nb-NO" sz="900" b="1">
                          <a:solidFill>
                            <a:schemeClr val="tx1"/>
                          </a:solidFill>
                          <a:latin typeface="Century Gothic"/>
                        </a:rPr>
                        <a:t>16</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14.</a:t>
                      </a:r>
                      <a:endParaRPr lang="nb-NO"/>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15.</a:t>
                      </a:r>
                      <a:endParaRPr lang="nb-NO"/>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16.</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17.</a:t>
                      </a:r>
                      <a:endParaRPr lang="nb-NO"/>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18.</a:t>
                      </a:r>
                      <a:endParaRPr lang="nb-NO"/>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19.</a:t>
                      </a:r>
                      <a:endParaRPr lang="nb-NO"/>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20.</a:t>
                      </a:r>
                      <a:endParaRPr lang="nb-NO"/>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7"/>
                  </a:ext>
                </a:extLst>
              </a:tr>
              <a:tr h="603309">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Calibri"/>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lgn="ctr">
                        <a:spcBef>
                          <a:spcPts val="200"/>
                        </a:spcBef>
                        <a:spcAft>
                          <a:spcPts val="200"/>
                        </a:spcAft>
                      </a:pPr>
                      <a:endParaRPr lang="nb-NO" sz="900" b="1">
                        <a:solidFill>
                          <a:schemeClr val="tx1"/>
                        </a:solidFill>
                        <a:latin typeface="Century Gothic"/>
                        <a:ea typeface="MS PGothic"/>
                        <a:cs typeface="Times New Roman"/>
                      </a:endParaRPr>
                    </a:p>
                    <a:p>
                      <a:pPr lvl="0" algn="ctr">
                        <a:spcBef>
                          <a:spcPts val="200"/>
                        </a:spcBef>
                        <a:spcAft>
                          <a:spcPts val="200"/>
                        </a:spcAft>
                        <a:buNone/>
                      </a:pPr>
                      <a:r>
                        <a:rPr lang="nb-NO" sz="900" b="1">
                          <a:solidFill>
                            <a:schemeClr val="tx1"/>
                          </a:solidFill>
                          <a:latin typeface="Century Gothic"/>
                          <a:ea typeface="MS PGothic"/>
                          <a:cs typeface="Times New Roman"/>
                        </a:rPr>
                        <a:t>Påskestengt</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rgbClr val="CAD8C4"/>
                    </a:solidFill>
                  </a:tcPr>
                </a:tc>
                <a:tc>
                  <a:txBody>
                    <a:bodyPr/>
                    <a:lstStyle/>
                    <a:p>
                      <a:pPr lvl="0" algn="ctr">
                        <a:spcBef>
                          <a:spcPts val="200"/>
                        </a:spcBef>
                        <a:spcAft>
                          <a:spcPts val="200"/>
                        </a:spcAft>
                      </a:pPr>
                      <a:r>
                        <a:rPr lang="nb-NO" sz="900" b="1" err="1">
                          <a:solidFill>
                            <a:schemeClr val="tx1"/>
                          </a:solidFill>
                          <a:latin typeface="Century Gothic"/>
                          <a:ea typeface="MS PGothic"/>
                          <a:cs typeface="Times New Roman"/>
                        </a:rPr>
                        <a:t>Skjærtors</a:t>
                      </a:r>
                      <a:r>
                        <a:rPr lang="nb-NO" sz="900" b="1">
                          <a:solidFill>
                            <a:schemeClr val="tx1"/>
                          </a:solidFill>
                          <a:latin typeface="Century Gothic"/>
                          <a:ea typeface="MS PGothic"/>
                          <a:cs typeface="Times New Roman"/>
                        </a:rPr>
                        <a:t>-dag</a:t>
                      </a:r>
                    </a:p>
                    <a:p>
                      <a:pPr lvl="0" algn="ctr">
                        <a:spcBef>
                          <a:spcPts val="200"/>
                        </a:spcBef>
                        <a:spcAft>
                          <a:spcPts val="200"/>
                        </a:spcAft>
                        <a:buNone/>
                      </a:pPr>
                      <a:r>
                        <a:rPr lang="nb-NO" sz="900" b="1" err="1">
                          <a:solidFill>
                            <a:schemeClr val="tx1"/>
                          </a:solidFill>
                          <a:latin typeface="Century Gothic"/>
                          <a:ea typeface="MS PGothic"/>
                          <a:cs typeface="Times New Roman"/>
                        </a:rPr>
                        <a:t>Bhg.stengt</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rgbClr val="CAD8C4"/>
                    </a:solidFill>
                  </a:tcPr>
                </a:tc>
                <a:tc>
                  <a:txBody>
                    <a:bodyPr/>
                    <a:lstStyle/>
                    <a:p>
                      <a:pPr lvl="0" algn="ctr">
                        <a:spcBef>
                          <a:spcPts val="200"/>
                        </a:spcBef>
                        <a:spcAft>
                          <a:spcPts val="200"/>
                        </a:spcAft>
                      </a:pPr>
                      <a:r>
                        <a:rPr lang="nb-NO" sz="900" b="1">
                          <a:solidFill>
                            <a:schemeClr val="tx1"/>
                          </a:solidFill>
                          <a:latin typeface="Century Gothic"/>
                          <a:ea typeface="MS PGothic"/>
                          <a:cs typeface="Times New Roman"/>
                        </a:rPr>
                        <a:t>Langfredag</a:t>
                      </a:r>
                    </a:p>
                    <a:p>
                      <a:pPr lvl="0" algn="ctr">
                        <a:spcBef>
                          <a:spcPts val="200"/>
                        </a:spcBef>
                        <a:spcAft>
                          <a:spcPts val="200"/>
                        </a:spcAft>
                        <a:buNone/>
                      </a:pPr>
                      <a:r>
                        <a:rPr lang="nb-NO" sz="900" b="1" err="1">
                          <a:solidFill>
                            <a:schemeClr val="tx1"/>
                          </a:solidFill>
                          <a:latin typeface="Century Gothic"/>
                          <a:ea typeface="MS PGothic"/>
                          <a:cs typeface="Times New Roman"/>
                        </a:rPr>
                        <a:t>Bhg</a:t>
                      </a:r>
                      <a:r>
                        <a:rPr lang="nb-NO" sz="900" b="1">
                          <a:solidFill>
                            <a:schemeClr val="tx1"/>
                          </a:solidFill>
                          <a:latin typeface="Century Gothic"/>
                          <a:ea typeface="MS PGothic"/>
                          <a:cs typeface="Times New Roman"/>
                        </a:rPr>
                        <a:t>. stengt</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rgbClr val="CAD8C4"/>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8"/>
                  </a:ext>
                </a:extLst>
              </a:tr>
              <a:tr h="180000">
                <a:tc>
                  <a:txBody>
                    <a:bodyPr/>
                    <a:lstStyle/>
                    <a:p>
                      <a:pPr lvl="0" algn="l">
                        <a:spcAft>
                          <a:spcPts val="0"/>
                        </a:spcAft>
                      </a:pPr>
                      <a:r>
                        <a:rPr lang="nb-NO" sz="900" b="1">
                          <a:solidFill>
                            <a:schemeClr val="tx1"/>
                          </a:solidFill>
                          <a:latin typeface="Century Gothic"/>
                        </a:rPr>
                        <a:t>17</a:t>
                      </a:r>
                      <a:endParaRPr lang="nb-NO" sz="900" b="1">
                        <a:solidFill>
                          <a:schemeClr val="tx1"/>
                        </a:solidFill>
                        <a:latin typeface="Century Gothic"/>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rPr>
                        <a:t>21.</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22.</a:t>
                      </a:r>
                      <a:endParaRPr lang="nb-NO"/>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23.</a:t>
                      </a:r>
                      <a:endParaRPr lang="nb-NO"/>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24.</a:t>
                      </a:r>
                      <a:endParaRPr lang="nb-NO"/>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25.</a:t>
                      </a:r>
                      <a:endParaRPr lang="nb-NO"/>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26.</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27.</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9"/>
                  </a:ext>
                </a:extLst>
              </a:tr>
              <a:tr h="603309">
                <a:tc>
                  <a:txBody>
                    <a:bodyPr/>
                    <a:lstStyle/>
                    <a:p>
                      <a:pPr lvl="0" algn="l">
                        <a:spcBef>
                          <a:spcPts val="200"/>
                        </a:spcBef>
                        <a:spcAft>
                          <a:spcPts val="200"/>
                        </a:spcAft>
                      </a:pPr>
                      <a:endParaRPr lang="nb-NO" sz="900" b="0">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p>
                      <a:pPr lvl="0" algn="ctr">
                        <a:spcBef>
                          <a:spcPts val="200"/>
                        </a:spcBef>
                        <a:spcAft>
                          <a:spcPts val="200"/>
                        </a:spcAft>
                        <a:buNone/>
                      </a:pPr>
                      <a:r>
                        <a:rPr lang="nb-NO" sz="900" b="1">
                          <a:solidFill>
                            <a:schemeClr val="tx1"/>
                          </a:solidFill>
                          <a:latin typeface="Century Gothic"/>
                          <a:ea typeface="MS PGothic"/>
                          <a:cs typeface="Times New Roman"/>
                        </a:rPr>
                        <a:t>2. Påskedag</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rgbClr val="CAD8C4"/>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n-NO" sz="900" b="1">
                        <a:solidFill>
                          <a:schemeClr val="tx1"/>
                        </a:solidFill>
                        <a:latin typeface="Century Gothic" panose="020B0502020202020204" pitchFamily="34" charset="0"/>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10"/>
                  </a:ext>
                </a:extLst>
              </a:tr>
              <a:tr h="180000">
                <a:tc>
                  <a:txBody>
                    <a:bodyPr/>
                    <a:lstStyle/>
                    <a:p>
                      <a:pPr lvl="0" algn="l">
                        <a:spcBef>
                          <a:spcPts val="200"/>
                        </a:spcBef>
                        <a:spcAft>
                          <a:spcPts val="200"/>
                        </a:spcAft>
                        <a:buNone/>
                      </a:pPr>
                      <a:r>
                        <a:rPr lang="nb-NO" sz="900" b="1">
                          <a:solidFill>
                            <a:schemeClr val="tx1"/>
                          </a:solidFill>
                          <a:latin typeface="Century Gothic"/>
                          <a:ea typeface="MS PGothic"/>
                          <a:cs typeface="Times New Roman"/>
                        </a:rPr>
                        <a:t>18</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Bef>
                          <a:spcPts val="200"/>
                        </a:spcBef>
                        <a:spcAft>
                          <a:spcPts val="200"/>
                        </a:spcAft>
                        <a:buNone/>
                      </a:pPr>
                      <a:r>
                        <a:rPr lang="nb-NO" sz="900" b="1">
                          <a:solidFill>
                            <a:schemeClr val="tx1"/>
                          </a:solidFill>
                          <a:latin typeface="Century Gothic"/>
                          <a:ea typeface="MS PGothic"/>
                          <a:cs typeface="Times New Roman"/>
                        </a:rPr>
                        <a:t>28.</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Bef>
                          <a:spcPts val="200"/>
                        </a:spcBef>
                        <a:spcAft>
                          <a:spcPts val="200"/>
                        </a:spcAft>
                        <a:buNone/>
                      </a:pPr>
                      <a:r>
                        <a:rPr lang="nb-NO" sz="900" b="1">
                          <a:solidFill>
                            <a:schemeClr val="tx1"/>
                          </a:solidFill>
                          <a:latin typeface="Century Gothic"/>
                          <a:ea typeface="MS PGothic"/>
                          <a:cs typeface="Times New Roman"/>
                        </a:rPr>
                        <a:t>29.</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r>
                        <a:rPr lang="nn-NO" sz="900" b="1">
                          <a:solidFill>
                            <a:schemeClr val="tx1"/>
                          </a:solidFill>
                          <a:latin typeface="Century Gothic"/>
                        </a:rPr>
                        <a:t>                 30.</a:t>
                      </a: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360171029"/>
                  </a:ext>
                </a:extLst>
              </a:tr>
              <a:tr h="583313">
                <a:tc>
                  <a:txBody>
                    <a:bodyPr/>
                    <a:lstStyle/>
                    <a:p>
                      <a:pPr lvl="0" algn="l">
                        <a:spcBef>
                          <a:spcPts val="200"/>
                        </a:spcBef>
                        <a:spcAft>
                          <a:spcPts val="200"/>
                        </a:spcAft>
                        <a:buNone/>
                      </a:pPr>
                      <a:endParaRPr lang="nb-NO" sz="900" b="0">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lgn="ctr">
                        <a:spcBef>
                          <a:spcPts val="200"/>
                        </a:spcBef>
                        <a:spcAft>
                          <a:spcPts val="200"/>
                        </a:spcAft>
                        <a:buNone/>
                      </a:pPr>
                      <a:r>
                        <a:rPr lang="nb-NO" sz="900" b="1">
                          <a:solidFill>
                            <a:schemeClr val="tx1"/>
                          </a:solidFill>
                          <a:latin typeface="Century Gothic"/>
                          <a:ea typeface="MS PGothic"/>
                          <a:cs typeface="Times New Roman"/>
                        </a:rPr>
                        <a:t>Russedåp</a:t>
                      </a: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buNone/>
                      </a:pPr>
                      <a:endParaRPr lang="nn-NO" sz="900" b="1">
                        <a:solidFill>
                          <a:schemeClr val="tx1"/>
                        </a:solidFill>
                        <a:latin typeface="Century Gothic" panose="020B0502020202020204" pitchFamily="34" charset="0"/>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81" marR="68581" marT="0" marB="0">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764698273"/>
                  </a:ext>
                </a:extLst>
              </a:tr>
            </a:tbl>
          </a:graphicData>
        </a:graphic>
      </p:graphicFrame>
      <p:sp>
        <p:nvSpPr>
          <p:cNvPr id="19558" name="Rectangle 3">
            <a:extLst>
              <a:ext uri="{FF2B5EF4-FFF2-40B4-BE49-F238E27FC236}">
                <a16:creationId xmlns:a16="http://schemas.microsoft.com/office/drawing/2014/main" id="{3E73AD85-345C-4974-9FE8-C5175BC823C1}"/>
              </a:ext>
            </a:extLst>
          </p:cNvPr>
          <p:cNvSpPr>
            <a:spLocks noChangeArrowheads="1"/>
          </p:cNvSpPr>
          <p:nvPr/>
        </p:nvSpPr>
        <p:spPr bwMode="auto">
          <a:xfrm>
            <a:off x="805683" y="6169353"/>
            <a:ext cx="6308014" cy="73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nb-NO" altLang="nb-NO">
              <a:solidFill>
                <a:srgbClr val="000000"/>
              </a:solidFill>
            </a:endParaRPr>
          </a:p>
        </p:txBody>
      </p:sp>
      <p:sp>
        <p:nvSpPr>
          <p:cNvPr id="2" name="TekstSylinder 1">
            <a:extLst>
              <a:ext uri="{FF2B5EF4-FFF2-40B4-BE49-F238E27FC236}">
                <a16:creationId xmlns:a16="http://schemas.microsoft.com/office/drawing/2014/main" id="{D05015E9-9B23-4BA3-B4E7-FEAD53038C57}"/>
              </a:ext>
            </a:extLst>
          </p:cNvPr>
          <p:cNvSpPr txBox="1"/>
          <p:nvPr/>
        </p:nvSpPr>
        <p:spPr>
          <a:xfrm>
            <a:off x="250153" y="1691449"/>
            <a:ext cx="3410380" cy="3046988"/>
          </a:xfrm>
          <a:prstGeom prst="rect">
            <a:avLst/>
          </a:prstGeom>
          <a:noFill/>
          <a:ln w="28575">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Den Magiske naturen:</a:t>
            </a:r>
          </a:p>
          <a:p>
            <a:r>
              <a:rPr lang="nn-NO" sz="1200">
                <a:latin typeface="Century Gothic"/>
                <a:ea typeface="+mn-lt"/>
                <a:cs typeface="+mn-lt"/>
              </a:rPr>
              <a:t>Vi vil jobbe for å gi barnet ditt mange gode og positive opplevingar i fjell, skog og fjøre. Vi skal gje barna turglede, </a:t>
            </a:r>
            <a:r>
              <a:rPr lang="nn-NO" sz="1200" err="1">
                <a:latin typeface="Century Gothic"/>
                <a:ea typeface="+mn-lt"/>
                <a:cs typeface="+mn-lt"/>
              </a:rPr>
              <a:t>mestringsfølelse</a:t>
            </a:r>
            <a:r>
              <a:rPr lang="nn-NO" sz="1200">
                <a:latin typeface="Century Gothic"/>
                <a:ea typeface="+mn-lt"/>
                <a:cs typeface="+mn-lt"/>
              </a:rPr>
              <a:t> og rom for undring i naturen vår. Vi vaksne er nysgjerrige saman med barna og viser glede og undring ilag med dei. </a:t>
            </a:r>
            <a:endParaRPr lang="nn-NO" sz="1200">
              <a:latin typeface="Century Gothic"/>
              <a:cs typeface="Calibri"/>
            </a:endParaRPr>
          </a:p>
          <a:p>
            <a:r>
              <a:rPr lang="nn-NO" sz="1200">
                <a:latin typeface="Century Gothic"/>
                <a:ea typeface="+mn-lt"/>
                <a:cs typeface="+mn-lt"/>
              </a:rPr>
              <a:t>Vi kan gå på «skattejakt» i naturen og finne naturmateriale som små barnehender kan lage mykje spennande kunst av. </a:t>
            </a:r>
            <a:endParaRPr lang="nn-NO" sz="1200">
              <a:latin typeface="Century Gothic"/>
              <a:cs typeface="Calibri"/>
            </a:endParaRPr>
          </a:p>
          <a:p>
            <a:r>
              <a:rPr lang="nn-NO" sz="1200">
                <a:latin typeface="Century Gothic"/>
                <a:ea typeface="+mn-lt"/>
                <a:cs typeface="+mn-lt"/>
              </a:rPr>
              <a:t>Naturen er ein leikeplass der barna får bruke fantasien, der ein kjepp kan verte ein slange og steinar kan bli til troll. </a:t>
            </a:r>
            <a:endParaRPr lang="nn-NO" sz="1200">
              <a:latin typeface="Century Gothic"/>
              <a:cs typeface="Calibri"/>
            </a:endParaRPr>
          </a:p>
          <a:p>
            <a:r>
              <a:rPr lang="nn-NO" sz="1200">
                <a:latin typeface="Century Gothic"/>
                <a:ea typeface="+mn-lt"/>
                <a:cs typeface="+mn-lt"/>
              </a:rPr>
              <a:t>Vi lager mat etter årstidene av det vi </a:t>
            </a:r>
            <a:r>
              <a:rPr lang="nn-NO" sz="1200" err="1">
                <a:latin typeface="Century Gothic"/>
                <a:ea typeface="+mn-lt"/>
                <a:cs typeface="+mn-lt"/>
              </a:rPr>
              <a:t>hauster</a:t>
            </a:r>
            <a:r>
              <a:rPr lang="nn-NO" sz="1200">
                <a:latin typeface="Century Gothic"/>
                <a:ea typeface="+mn-lt"/>
                <a:cs typeface="+mn-lt"/>
              </a:rPr>
              <a:t> i naturen som bær, frukt og andre grønsaker.</a:t>
            </a:r>
          </a:p>
        </p:txBody>
      </p:sp>
      <p:sp>
        <p:nvSpPr>
          <p:cNvPr id="6" name="TekstSylinder 5">
            <a:extLst>
              <a:ext uri="{FF2B5EF4-FFF2-40B4-BE49-F238E27FC236}">
                <a16:creationId xmlns:a16="http://schemas.microsoft.com/office/drawing/2014/main" id="{8F4A80D7-A474-4878-810F-1E1796CF3B70}"/>
              </a:ext>
            </a:extLst>
          </p:cNvPr>
          <p:cNvSpPr txBox="1"/>
          <p:nvPr/>
        </p:nvSpPr>
        <p:spPr>
          <a:xfrm>
            <a:off x="7636410" y="5633682"/>
            <a:ext cx="37285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a:solidFill>
                <a:srgbClr val="F55DC7"/>
              </a:solidFill>
              <a:latin typeface="helvetica neue"/>
            </a:endParaRPr>
          </a:p>
        </p:txBody>
      </p:sp>
      <p:sp>
        <p:nvSpPr>
          <p:cNvPr id="11" name="Dobbel bølge 10">
            <a:extLst>
              <a:ext uri="{FF2B5EF4-FFF2-40B4-BE49-F238E27FC236}">
                <a16:creationId xmlns:a16="http://schemas.microsoft.com/office/drawing/2014/main" id="{E18DBC75-F51C-4219-BCD8-701D79CF980D}"/>
              </a:ext>
            </a:extLst>
          </p:cNvPr>
          <p:cNvSpPr/>
          <p:nvPr/>
        </p:nvSpPr>
        <p:spPr>
          <a:xfrm>
            <a:off x="1641691" y="295754"/>
            <a:ext cx="3667544" cy="920836"/>
          </a:xfrm>
          <a:prstGeom prst="doubleWav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nb-NO"/>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a:p>
            <a:pPr algn="ctr"/>
            <a:endParaRPr lang="nb-NO">
              <a:cs typeface="Calibri"/>
            </a:endParaRPr>
          </a:p>
        </p:txBody>
      </p:sp>
      <p:pic>
        <p:nvPicPr>
          <p:cNvPr id="12" name="Bilde 11" descr="Et bilde som inneholder skjorte&#10;&#10;Automatisk generert beskrivelse">
            <a:extLst>
              <a:ext uri="{FF2B5EF4-FFF2-40B4-BE49-F238E27FC236}">
                <a16:creationId xmlns:a16="http://schemas.microsoft.com/office/drawing/2014/main" id="{DAD6E26B-8548-4DFF-801A-DB2105D15B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60000">
            <a:off x="5578486" y="538079"/>
            <a:ext cx="787119" cy="1334954"/>
          </a:xfrm>
          <a:prstGeom prst="rect">
            <a:avLst/>
          </a:prstGeom>
        </p:spPr>
      </p:pic>
      <p:sp>
        <p:nvSpPr>
          <p:cNvPr id="16" name="Ellipse 15">
            <a:extLst>
              <a:ext uri="{FF2B5EF4-FFF2-40B4-BE49-F238E27FC236}">
                <a16:creationId xmlns:a16="http://schemas.microsoft.com/office/drawing/2014/main" id="{43123D96-CF6A-4B28-A773-BC6606F08575}"/>
              </a:ext>
            </a:extLst>
          </p:cNvPr>
          <p:cNvSpPr/>
          <p:nvPr/>
        </p:nvSpPr>
        <p:spPr>
          <a:xfrm>
            <a:off x="3809840" y="1932729"/>
            <a:ext cx="2987446" cy="976067"/>
          </a:xfrm>
          <a:prstGeom prst="ellipse">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6200000" scaled="1"/>
            <a:tileRect/>
          </a:gra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nb-NO"/>
          </a:p>
          <a:p>
            <a:pPr algn="ctr"/>
            <a:endParaRPr lang="nb-NO">
              <a:cs typeface="Calibri"/>
            </a:endParaRPr>
          </a:p>
        </p:txBody>
      </p:sp>
      <p:sp>
        <p:nvSpPr>
          <p:cNvPr id="19459" name="Rectangle 1">
            <a:extLst>
              <a:ext uri="{FF2B5EF4-FFF2-40B4-BE49-F238E27FC236}">
                <a16:creationId xmlns:a16="http://schemas.microsoft.com/office/drawing/2014/main" id="{2879432B-D34D-4243-AC14-E650D0EBB9FB}"/>
              </a:ext>
            </a:extLst>
          </p:cNvPr>
          <p:cNvSpPr>
            <a:spLocks noChangeArrowheads="1"/>
          </p:cNvSpPr>
          <p:nvPr/>
        </p:nvSpPr>
        <p:spPr bwMode="auto">
          <a:xfrm>
            <a:off x="3259985" y="1989005"/>
            <a:ext cx="4087156"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nb-NO" sz="1200" b="1">
                <a:latin typeface="Century Gothic"/>
              </a:rPr>
              <a:t>Fagområde</a:t>
            </a:r>
            <a:endParaRPr lang="nb-NO" sz="1200">
              <a:latin typeface="Century Gothic"/>
            </a:endParaRPr>
          </a:p>
          <a:p>
            <a:pPr algn="ctr"/>
            <a:r>
              <a:rPr lang="nb-NO" sz="1200">
                <a:latin typeface="Century Gothic"/>
              </a:rPr>
              <a:t>Kommunikasjon, språk og tekst</a:t>
            </a:r>
          </a:p>
          <a:p>
            <a:pPr algn="ctr"/>
            <a:r>
              <a:rPr lang="nb-NO" sz="1200">
                <a:latin typeface="Century Gothic"/>
              </a:rPr>
              <a:t>Natur, miljø og teknologi</a:t>
            </a:r>
            <a:endParaRPr lang="nb-NO" sz="1200">
              <a:latin typeface="Century Gothic"/>
              <a:cs typeface="Calibri" panose="020F0502020204030204" pitchFamily="34" charset="0"/>
            </a:endParaRPr>
          </a:p>
          <a:p>
            <a:pPr algn="ctr"/>
            <a:r>
              <a:rPr lang="nb-NO" altLang="nb-NO" sz="1200" err="1">
                <a:latin typeface="Century Gothic"/>
              </a:rPr>
              <a:t>Mengd</a:t>
            </a:r>
            <a:r>
              <a:rPr lang="nb-NO" altLang="nb-NO" sz="1200">
                <a:latin typeface="Century Gothic"/>
              </a:rPr>
              <a:t>, rom og form </a:t>
            </a:r>
            <a:endParaRPr lang="nb-NO" altLang="nb-NO" sz="1200">
              <a:latin typeface="Century Gothic" panose="020B0502020202020204" pitchFamily="34" charset="0"/>
            </a:endParaRPr>
          </a:p>
          <a:p>
            <a:endParaRPr lang="nb-NO" altLang="nb-NO">
              <a:solidFill>
                <a:srgbClr val="000000"/>
              </a:solidFill>
              <a:cs typeface="Calibri"/>
            </a:endParaRPr>
          </a:p>
        </p:txBody>
      </p:sp>
      <p:sp>
        <p:nvSpPr>
          <p:cNvPr id="14" name="Rektangel 13">
            <a:extLst>
              <a:ext uri="{FF2B5EF4-FFF2-40B4-BE49-F238E27FC236}">
                <a16:creationId xmlns:a16="http://schemas.microsoft.com/office/drawing/2014/main" id="{10C08248-4EA5-4962-B2E5-6487D02BD53B}"/>
              </a:ext>
            </a:extLst>
          </p:cNvPr>
          <p:cNvSpPr/>
          <p:nvPr/>
        </p:nvSpPr>
        <p:spPr>
          <a:xfrm>
            <a:off x="1861107" y="784218"/>
            <a:ext cx="3713855" cy="1015663"/>
          </a:xfrm>
          <a:prstGeom prst="rect">
            <a:avLst/>
          </a:prstGeom>
          <a:noFill/>
          <a:ln>
            <a:noFill/>
          </a:ln>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accent6">
                    <a:lumMod val="50000"/>
                  </a:schemeClr>
                </a:solidFill>
                <a:latin typeface="Abadi Extra Light" panose="020B0204020104020204" pitchFamily="34" charset="0"/>
              </a:rPr>
              <a:t>April</a:t>
            </a:r>
            <a:r>
              <a:rPr lang="nb-NO" sz="4800" b="1">
                <a:ln/>
                <a:solidFill>
                  <a:schemeClr val="accent4"/>
                </a:solidFill>
                <a:latin typeface="Abadi Extra Light" panose="020B0204020104020204" pitchFamily="34" charset="0"/>
              </a:rPr>
              <a:t>  </a:t>
            </a:r>
            <a:r>
              <a:rPr lang="nb-NO" sz="6000" b="1">
                <a:ln/>
                <a:solidFill>
                  <a:schemeClr val="accent4"/>
                </a:solidFill>
              </a:rPr>
              <a:t> </a:t>
            </a:r>
            <a:r>
              <a:rPr lang="nb-NO" sz="5400" b="1">
                <a:ln/>
                <a:solidFill>
                  <a:schemeClr val="accent4"/>
                </a:solidFill>
              </a:rPr>
              <a:t> </a:t>
            </a:r>
          </a:p>
        </p:txBody>
      </p:sp>
      <p:sp>
        <p:nvSpPr>
          <p:cNvPr id="15" name="Snakkeboble: oval 14">
            <a:extLst>
              <a:ext uri="{FF2B5EF4-FFF2-40B4-BE49-F238E27FC236}">
                <a16:creationId xmlns:a16="http://schemas.microsoft.com/office/drawing/2014/main" id="{B80EB35D-5FDA-4108-BBC6-AFD19DCAFD3E}"/>
              </a:ext>
            </a:extLst>
          </p:cNvPr>
          <p:cNvSpPr/>
          <p:nvPr/>
        </p:nvSpPr>
        <p:spPr>
          <a:xfrm flipH="1">
            <a:off x="469272" y="6683856"/>
            <a:ext cx="2020665" cy="1045528"/>
          </a:xfrm>
          <a:prstGeom prst="wedgeEllipseCallou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a:extLst>
              <a:ext uri="{FF2B5EF4-FFF2-40B4-BE49-F238E27FC236}">
                <a16:creationId xmlns:a16="http://schemas.microsoft.com/office/drawing/2014/main" id="{2C40BBA2-4E79-4A54-B427-6585444CFE00}"/>
              </a:ext>
            </a:extLst>
          </p:cNvPr>
          <p:cNvSpPr txBox="1"/>
          <p:nvPr/>
        </p:nvSpPr>
        <p:spPr>
          <a:xfrm flipH="1">
            <a:off x="639394" y="6878666"/>
            <a:ext cx="1810515" cy="646331"/>
          </a:xfrm>
          <a:prstGeom prst="rect">
            <a:avLst/>
          </a:prstGeom>
          <a:noFill/>
        </p:spPr>
        <p:txBody>
          <a:bodyPr wrap="square" lIns="91440" tIns="45720" rIns="91440" bIns="45720" rtlCol="0" anchor="t">
            <a:spAutoFit/>
          </a:bodyPr>
          <a:lstStyle/>
          <a:p>
            <a:pPr algn="ctr"/>
            <a:r>
              <a:rPr lang="nb-NO" sz="1200">
                <a:latin typeface="Century Gothic"/>
              </a:rPr>
              <a:t>11. april: Husk å levere inn </a:t>
            </a:r>
            <a:r>
              <a:rPr lang="nb-NO" sz="1200" err="1">
                <a:latin typeface="Century Gothic"/>
              </a:rPr>
              <a:t>sommarferie</a:t>
            </a:r>
            <a:r>
              <a:rPr lang="nb-NO" sz="1200">
                <a:latin typeface="Century Gothic"/>
              </a:rPr>
              <a:t>-skjema  </a:t>
            </a:r>
            <a:endParaRPr lang="nb-NO" sz="1200">
              <a:latin typeface="Century Gothic" panose="020B0502020202020204" pitchFamily="34" charset="0"/>
            </a:endParaRPr>
          </a:p>
        </p:txBody>
      </p:sp>
      <p:pic>
        <p:nvPicPr>
          <p:cNvPr id="17" name="Bilde 5" descr="Et bilde som inneholder hatt&#10;&#10;Beskrivelse som er generert med svært høy visshet">
            <a:extLst>
              <a:ext uri="{FF2B5EF4-FFF2-40B4-BE49-F238E27FC236}">
                <a16:creationId xmlns:a16="http://schemas.microsoft.com/office/drawing/2014/main" id="{4C92380E-3445-46C0-BBCD-A352CB8256C3}"/>
              </a:ext>
            </a:extLst>
          </p:cNvPr>
          <p:cNvPicPr>
            <a:picLocks noChangeAspect="1"/>
          </p:cNvPicPr>
          <p:nvPr/>
        </p:nvPicPr>
        <p:blipFill>
          <a:blip r:embed="rId4"/>
          <a:stretch>
            <a:fillRect/>
          </a:stretch>
        </p:blipFill>
        <p:spPr>
          <a:xfrm>
            <a:off x="1714500" y="11675262"/>
            <a:ext cx="477452" cy="379304"/>
          </a:xfrm>
          <a:prstGeom prst="rect">
            <a:avLst/>
          </a:prstGeom>
        </p:spPr>
      </p:pic>
      <p:pic>
        <p:nvPicPr>
          <p:cNvPr id="10" name="Bilde 12" descr="Et bilde som inneholder gress, utendørs, liten, sitter&#10;&#10;Automatisk generert beskrivelse">
            <a:extLst>
              <a:ext uri="{FF2B5EF4-FFF2-40B4-BE49-F238E27FC236}">
                <a16:creationId xmlns:a16="http://schemas.microsoft.com/office/drawing/2014/main" id="{B5E62D26-A023-4EDF-8FF4-57F17F6DF89C}"/>
              </a:ext>
            </a:extLst>
          </p:cNvPr>
          <p:cNvPicPr>
            <a:picLocks noChangeAspect="1"/>
          </p:cNvPicPr>
          <p:nvPr/>
        </p:nvPicPr>
        <p:blipFill rotWithShape="1">
          <a:blip r:embed="rId5"/>
          <a:srcRect t="31977" r="13675" b="15245"/>
          <a:stretch/>
        </p:blipFill>
        <p:spPr>
          <a:xfrm>
            <a:off x="2924795" y="6685099"/>
            <a:ext cx="1483641" cy="1199807"/>
          </a:xfrm>
          <a:prstGeom prst="rect">
            <a:avLst/>
          </a:prstGeom>
        </p:spPr>
      </p:pic>
      <p:pic>
        <p:nvPicPr>
          <p:cNvPr id="13" name="Bilde 17" descr="Et bilde som inneholder skogsnegle, fugl, stående&#10;&#10;Automatisk generert beskrivelse">
            <a:extLst>
              <a:ext uri="{FF2B5EF4-FFF2-40B4-BE49-F238E27FC236}">
                <a16:creationId xmlns:a16="http://schemas.microsoft.com/office/drawing/2014/main" id="{437BFD94-71DC-4405-891E-FBBBBFBEF6E7}"/>
              </a:ext>
            </a:extLst>
          </p:cNvPr>
          <p:cNvPicPr>
            <a:picLocks noChangeAspect="1"/>
          </p:cNvPicPr>
          <p:nvPr/>
        </p:nvPicPr>
        <p:blipFill rotWithShape="1">
          <a:blip r:embed="rId6"/>
          <a:srcRect l="-655" t="22709" r="19" b="28317"/>
          <a:stretch/>
        </p:blipFill>
        <p:spPr>
          <a:xfrm rot="-1320000">
            <a:off x="4648560" y="6381458"/>
            <a:ext cx="1865996" cy="892520"/>
          </a:xfrm>
          <a:prstGeom prst="rect">
            <a:avLst/>
          </a:prstGeom>
        </p:spPr>
      </p:pic>
      <p:pic>
        <p:nvPicPr>
          <p:cNvPr id="18" name="Bilde 18" descr="Et bilde som inneholder tegning&#10;&#10;Automatisk generert beskrivelse">
            <a:extLst>
              <a:ext uri="{FF2B5EF4-FFF2-40B4-BE49-F238E27FC236}">
                <a16:creationId xmlns:a16="http://schemas.microsoft.com/office/drawing/2014/main" id="{C06C9E5C-9A40-4504-8ED9-FEDF3080E9AA}"/>
              </a:ext>
            </a:extLst>
          </p:cNvPr>
          <p:cNvPicPr>
            <a:picLocks noChangeAspect="1"/>
          </p:cNvPicPr>
          <p:nvPr/>
        </p:nvPicPr>
        <p:blipFill>
          <a:blip r:embed="rId7"/>
          <a:stretch>
            <a:fillRect/>
          </a:stretch>
        </p:blipFill>
        <p:spPr>
          <a:xfrm>
            <a:off x="3956332" y="3098120"/>
            <a:ext cx="2240697" cy="1869382"/>
          </a:xfrm>
          <a:prstGeom prst="rect">
            <a:avLst/>
          </a:prstGeom>
        </p:spPr>
      </p:pic>
      <p:sp>
        <p:nvSpPr>
          <p:cNvPr id="19" name="TekstSylinder 18">
            <a:extLst>
              <a:ext uri="{FF2B5EF4-FFF2-40B4-BE49-F238E27FC236}">
                <a16:creationId xmlns:a16="http://schemas.microsoft.com/office/drawing/2014/main" id="{C36E191C-0A16-4164-BCBC-CB05B424DC4D}"/>
              </a:ext>
            </a:extLst>
          </p:cNvPr>
          <p:cNvSpPr txBox="1"/>
          <p:nvPr/>
        </p:nvSpPr>
        <p:spPr>
          <a:xfrm>
            <a:off x="4110436" y="5219063"/>
            <a:ext cx="274319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400">
                <a:latin typeface="Century Gothic" panose="020B0502020202020204" pitchFamily="34" charset="0"/>
                <a:cs typeface="Calibri"/>
              </a:rPr>
              <a:t>Motto:</a:t>
            </a:r>
          </a:p>
          <a:p>
            <a:pPr algn="ctr"/>
            <a:r>
              <a:rPr lang="nb-NO" sz="1400">
                <a:latin typeface="Century Gothic" panose="020B0502020202020204" pitchFamily="34" charset="0"/>
                <a:cs typeface="Calibri"/>
              </a:rPr>
              <a:t>Ut på tur, aldri sur. </a:t>
            </a:r>
            <a:endParaRPr lang="nb-NO" sz="1400">
              <a:latin typeface="Century Gothic" panose="020B0502020202020204" pitchFamily="34" charset="0"/>
            </a:endParaRPr>
          </a:p>
          <a:p>
            <a:pPr algn="ctr"/>
            <a:r>
              <a:rPr lang="nb-NO" sz="1400">
                <a:latin typeface="Century Gothic" panose="020B0502020202020204" pitchFamily="34" charset="0"/>
                <a:cs typeface="Calibri"/>
              </a:rPr>
              <a:t>Vi tek vare på </a:t>
            </a:r>
            <a:r>
              <a:rPr lang="nb-NO" sz="1400" err="1">
                <a:latin typeface="Century Gothic" panose="020B0502020202020204" pitchFamily="34" charset="0"/>
                <a:cs typeface="Calibri"/>
              </a:rPr>
              <a:t>kvarandre</a:t>
            </a:r>
            <a:r>
              <a:rPr lang="nb-NO" sz="1400">
                <a:latin typeface="Century Gothic" panose="020B0502020202020204" pitchFamily="34" charset="0"/>
                <a:cs typeface="Calibri"/>
              </a:rPr>
              <a:t>, dyr og natur.</a:t>
            </a:r>
            <a:endParaRPr lang="nb-NO" sz="1400">
              <a:latin typeface="Century Gothic" panose="020B0502020202020204" pitchFamily="34" charset="0"/>
            </a:endParaRPr>
          </a:p>
        </p:txBody>
      </p:sp>
      <p:pic>
        <p:nvPicPr>
          <p:cNvPr id="7" name="Bilde 6">
            <a:extLst>
              <a:ext uri="{FF2B5EF4-FFF2-40B4-BE49-F238E27FC236}">
                <a16:creationId xmlns:a16="http://schemas.microsoft.com/office/drawing/2014/main" id="{162C8497-7FAC-6C2A-B63D-053FE15D9ACC}"/>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97148" y="39413"/>
            <a:ext cx="1399499" cy="1497235"/>
          </a:xfrm>
          <a:prstGeom prst="rect">
            <a:avLst/>
          </a:prstGeom>
        </p:spPr>
      </p:pic>
      <p:pic>
        <p:nvPicPr>
          <p:cNvPr id="5" name="Bilde 4" descr="Et bilde som inneholder tegnefilm, clip art, smiley, uttrykksikon&#10;&#10;Automatisk generert beskrivelse">
            <a:extLst>
              <a:ext uri="{FF2B5EF4-FFF2-40B4-BE49-F238E27FC236}">
                <a16:creationId xmlns:a16="http://schemas.microsoft.com/office/drawing/2014/main" id="{3C6C48B3-F464-8A88-9BD9-88AC05DAE329}"/>
              </a:ext>
            </a:extLst>
          </p:cNvPr>
          <p:cNvPicPr>
            <a:picLocks noChangeAspect="1"/>
          </p:cNvPicPr>
          <p:nvPr/>
        </p:nvPicPr>
        <p:blipFill>
          <a:blip r:embed="rId10"/>
          <a:stretch>
            <a:fillRect/>
          </a:stretch>
        </p:blipFill>
        <p:spPr>
          <a:xfrm>
            <a:off x="2720336" y="10250732"/>
            <a:ext cx="295414" cy="229286"/>
          </a:xfrm>
          <a:prstGeom prst="rect">
            <a:avLst/>
          </a:prstGeom>
        </p:spPr>
      </p:pic>
      <p:pic>
        <p:nvPicPr>
          <p:cNvPr id="20" name="Bilde 19" descr="Et bilde som inneholder sketch, clip art, tegning, illustrasjon&#10;&#10;Automatisk generert beskrivelse">
            <a:extLst>
              <a:ext uri="{FF2B5EF4-FFF2-40B4-BE49-F238E27FC236}">
                <a16:creationId xmlns:a16="http://schemas.microsoft.com/office/drawing/2014/main" id="{E0FE60B9-22FA-D2A5-0DAB-90A1A41AA6BA}"/>
              </a:ext>
            </a:extLst>
          </p:cNvPr>
          <p:cNvPicPr>
            <a:picLocks noChangeAspect="1"/>
          </p:cNvPicPr>
          <p:nvPr/>
        </p:nvPicPr>
        <p:blipFill>
          <a:blip r:embed="rId11"/>
          <a:stretch>
            <a:fillRect/>
          </a:stretch>
        </p:blipFill>
        <p:spPr>
          <a:xfrm>
            <a:off x="4551572" y="10131465"/>
            <a:ext cx="425860" cy="367510"/>
          </a:xfrm>
          <a:prstGeom prst="rect">
            <a:avLst/>
          </a:prstGeom>
          <a:ln>
            <a:noFill/>
          </a:ln>
          <a:effectLst>
            <a:softEdge rad="112500"/>
          </a:effectLst>
        </p:spPr>
      </p:pic>
      <p:sp>
        <p:nvSpPr>
          <p:cNvPr id="21" name="TekstSylinder 20">
            <a:extLst>
              <a:ext uri="{FF2B5EF4-FFF2-40B4-BE49-F238E27FC236}">
                <a16:creationId xmlns:a16="http://schemas.microsoft.com/office/drawing/2014/main" id="{4B7650E4-569F-5708-D3C4-3AACC645A3B1}"/>
              </a:ext>
            </a:extLst>
          </p:cNvPr>
          <p:cNvSpPr txBox="1"/>
          <p:nvPr/>
        </p:nvSpPr>
        <p:spPr>
          <a:xfrm>
            <a:off x="250153" y="4978443"/>
            <a:ext cx="3812581" cy="1560368"/>
          </a:xfrm>
          <a:prstGeom prst="rect">
            <a:avLst/>
          </a:prstGeom>
          <a:noFill/>
          <a:ln w="28575">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b="1">
                <a:latin typeface="Century Gothic"/>
                <a:ea typeface="Segoe UI"/>
                <a:cs typeface="Segoe UI"/>
              </a:rPr>
              <a:t>Påske</a:t>
            </a:r>
          </a:p>
          <a:p>
            <a:r>
              <a:rPr lang="nb-NO" sz="1200" baseline="0">
                <a:latin typeface="Century Gothic"/>
                <a:ea typeface="Segoe UI"/>
                <a:cs typeface="Segoe UI"/>
              </a:rPr>
              <a:t>Vi skal gi barna kjennskap til og markere merkedager, høgtider og tradisjoner i den kristne kulturarven og andre religioner og livssyn som er representert i barnehagen" (rammeplan for barnehagen s.55)</a:t>
            </a:r>
            <a:r>
              <a:rPr lang="nb-NO" sz="1200" baseline="0">
                <a:solidFill>
                  <a:srgbClr val="E67E23"/>
                </a:solidFill>
                <a:latin typeface="Roboto"/>
                <a:ea typeface="Segoe UI"/>
                <a:cs typeface="Segoe UI"/>
              </a:rPr>
              <a:t> </a:t>
            </a:r>
            <a:r>
              <a:rPr lang="nb-NO" sz="1200" baseline="0">
                <a:latin typeface="Roboto"/>
                <a:ea typeface="Segoe UI"/>
                <a:cs typeface="Segoe UI"/>
              </a:rPr>
              <a:t>​</a:t>
            </a:r>
            <a:r>
              <a:rPr lang="en-US" sz="1200">
                <a:latin typeface="Roboto"/>
                <a:ea typeface="Segoe UI"/>
                <a:cs typeface="Segoe UI"/>
              </a:rPr>
              <a:t>​</a:t>
            </a:r>
            <a:endParaRPr lang="en-US"/>
          </a:p>
          <a:p>
            <a:pPr rtl="0"/>
            <a:r>
              <a:rPr lang="nb-NO" sz="1200" baseline="0">
                <a:latin typeface="Century Gothic"/>
                <a:ea typeface="Segoe UI"/>
                <a:cs typeface="Segoe UI"/>
              </a:rPr>
              <a:t>Vi vil lage påskepynt, lese bøker og synge </a:t>
            </a:r>
            <a:r>
              <a:rPr lang="nb-NO" sz="1200" baseline="0" err="1">
                <a:latin typeface="Century Gothic"/>
                <a:ea typeface="Segoe UI"/>
                <a:cs typeface="Segoe UI"/>
              </a:rPr>
              <a:t>songar</a:t>
            </a:r>
            <a:r>
              <a:rPr lang="nb-NO" sz="1200" baseline="0">
                <a:latin typeface="Century Gothic"/>
                <a:ea typeface="Segoe UI"/>
                <a:cs typeface="Segoe UI"/>
              </a:rPr>
              <a:t> knytta opp mot høgtida.</a:t>
            </a:r>
            <a:endParaRPr lang="nn-NO" sz="1200" b="1">
              <a:latin typeface="Century Gothic"/>
              <a:ea typeface="+mn-lt"/>
              <a:cs typeface="+mn-lt"/>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graphicFrame>
        <p:nvGraphicFramePr>
          <p:cNvPr id="3" name="Tabell 2">
            <a:extLst>
              <a:ext uri="{FF2B5EF4-FFF2-40B4-BE49-F238E27FC236}">
                <a16:creationId xmlns:a16="http://schemas.microsoft.com/office/drawing/2014/main" id="{723D8F19-5C58-4E70-A5AE-77E468C12B0F}"/>
              </a:ext>
            </a:extLst>
          </p:cNvPr>
          <p:cNvGraphicFramePr>
            <a:graphicFrameLocks noGrp="1"/>
          </p:cNvGraphicFramePr>
          <p:nvPr>
            <p:extLst>
              <p:ext uri="{D42A27DB-BD31-4B8C-83A1-F6EECF244321}">
                <p14:modId xmlns:p14="http://schemas.microsoft.com/office/powerpoint/2010/main" val="3283652460"/>
              </p:ext>
            </p:extLst>
          </p:nvPr>
        </p:nvGraphicFramePr>
        <p:xfrm>
          <a:off x="188847" y="7405891"/>
          <a:ext cx="6552000" cy="4346833"/>
        </p:xfrm>
        <a:graphic>
          <a:graphicData uri="http://schemas.openxmlformats.org/drawingml/2006/table">
            <a:tbl>
              <a:tblPr firstRow="1" bandRow="1">
                <a:tableStyleId>{E8B1032C-EA38-4F05-BA0D-38AFFFC7BED3}</a:tableStyleId>
              </a:tblPr>
              <a:tblGrid>
                <a:gridCol w="504000">
                  <a:extLst>
                    <a:ext uri="{9D8B030D-6E8A-4147-A177-3AD203B41FA5}">
                      <a16:colId xmlns:a16="http://schemas.microsoft.com/office/drawing/2014/main" val="1373498589"/>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95498">
                <a:tc>
                  <a:txBody>
                    <a:bodyPr/>
                    <a:lstStyle/>
                    <a:p>
                      <a:pPr lvl="0" algn="ctr">
                        <a:spcBef>
                          <a:spcPts val="200"/>
                        </a:spcBef>
                        <a:spcAft>
                          <a:spcPts val="200"/>
                        </a:spcAft>
                      </a:pPr>
                      <a:r>
                        <a:rPr lang="nb-NO" sz="900" b="1">
                          <a:solidFill>
                            <a:schemeClr val="tx1"/>
                          </a:solidFill>
                          <a:latin typeface="Century Gothic"/>
                        </a:rPr>
                        <a:t>Veke</a:t>
                      </a:r>
                      <a:endParaRPr lang="nb-NO" sz="900" b="1">
                        <a:solidFill>
                          <a:schemeClr val="tx1"/>
                        </a:solidFill>
                        <a:latin typeface="Century Gothic"/>
                        <a:ea typeface="MS PGothic"/>
                        <a:cs typeface="Times New Roman"/>
                      </a:endParaRPr>
                    </a:p>
                  </a:txBody>
                  <a:tcPr marL="68058" marR="68058" marT="0" marB="0"/>
                </a:tc>
                <a:tc>
                  <a:txBody>
                    <a:bodyPr/>
                    <a:lstStyle/>
                    <a:p>
                      <a:pPr lvl="0" algn="ctr">
                        <a:spcBef>
                          <a:spcPts val="200"/>
                        </a:spcBef>
                        <a:spcAft>
                          <a:spcPts val="200"/>
                        </a:spcAft>
                      </a:pPr>
                      <a:r>
                        <a:rPr lang="nn-NO" sz="900" b="1">
                          <a:solidFill>
                            <a:schemeClr val="tx1"/>
                          </a:solidFill>
                          <a:latin typeface="Century Gothic"/>
                        </a:rPr>
                        <a:t>Måndag</a:t>
                      </a:r>
                      <a:endParaRPr lang="nb-NO" sz="900" b="1">
                        <a:solidFill>
                          <a:schemeClr val="tx1"/>
                        </a:solidFill>
                        <a:latin typeface="Century Gothic"/>
                        <a:ea typeface="MS PGothic"/>
                        <a:cs typeface="Times New Roman"/>
                      </a:endParaRPr>
                    </a:p>
                  </a:txBody>
                  <a:tcPr marL="68058" marR="68058" marT="0" marB="0"/>
                </a:tc>
                <a:tc>
                  <a:txBody>
                    <a:bodyPr/>
                    <a:lstStyle/>
                    <a:p>
                      <a:pPr lvl="0" algn="ctr">
                        <a:spcBef>
                          <a:spcPts val="200"/>
                        </a:spcBef>
                        <a:spcAft>
                          <a:spcPts val="200"/>
                        </a:spcAft>
                      </a:pPr>
                      <a:r>
                        <a:rPr lang="nn-NO" sz="900" b="1">
                          <a:solidFill>
                            <a:schemeClr val="tx1"/>
                          </a:solidFill>
                          <a:latin typeface="Century Gothic"/>
                        </a:rPr>
                        <a:t>Tysdag</a:t>
                      </a:r>
                      <a:endParaRPr lang="nb-NO" sz="900" b="1">
                        <a:solidFill>
                          <a:schemeClr val="tx1"/>
                        </a:solidFill>
                        <a:latin typeface="Century Gothic"/>
                        <a:ea typeface="MS PGothic"/>
                        <a:cs typeface="Times New Roman"/>
                      </a:endParaRPr>
                    </a:p>
                  </a:txBody>
                  <a:tcPr marL="68058" marR="68058" marT="0" marB="0"/>
                </a:tc>
                <a:tc>
                  <a:txBody>
                    <a:bodyPr/>
                    <a:lstStyle/>
                    <a:p>
                      <a:pPr lvl="0" algn="ctr">
                        <a:spcBef>
                          <a:spcPts val="200"/>
                        </a:spcBef>
                        <a:spcAft>
                          <a:spcPts val="200"/>
                        </a:spcAft>
                      </a:pPr>
                      <a:r>
                        <a:rPr lang="nn-NO" sz="900" b="1">
                          <a:solidFill>
                            <a:schemeClr val="tx1"/>
                          </a:solidFill>
                          <a:latin typeface="Century Gothic"/>
                        </a:rPr>
                        <a:t>Onsdag</a:t>
                      </a:r>
                      <a:endParaRPr lang="nb-NO" sz="900" b="1">
                        <a:solidFill>
                          <a:schemeClr val="tx1"/>
                        </a:solidFill>
                        <a:latin typeface="Century Gothic"/>
                        <a:ea typeface="MS PGothic"/>
                        <a:cs typeface="Times New Roman"/>
                      </a:endParaRPr>
                    </a:p>
                  </a:txBody>
                  <a:tcPr marL="68058" marR="68058" marT="0" marB="0"/>
                </a:tc>
                <a:tc>
                  <a:txBody>
                    <a:bodyPr/>
                    <a:lstStyle/>
                    <a:p>
                      <a:pPr lvl="0" algn="ctr">
                        <a:spcBef>
                          <a:spcPts val="200"/>
                        </a:spcBef>
                        <a:spcAft>
                          <a:spcPts val="200"/>
                        </a:spcAft>
                      </a:pPr>
                      <a:r>
                        <a:rPr lang="nn-NO" sz="900" b="1">
                          <a:solidFill>
                            <a:schemeClr val="tx1"/>
                          </a:solidFill>
                          <a:latin typeface="Century Gothic"/>
                        </a:rPr>
                        <a:t>Torsdag</a:t>
                      </a:r>
                      <a:endParaRPr lang="nb-NO" sz="900" b="1">
                        <a:solidFill>
                          <a:schemeClr val="tx1"/>
                        </a:solidFill>
                        <a:latin typeface="Century Gothic"/>
                        <a:ea typeface="MS PGothic"/>
                        <a:cs typeface="Times New Roman"/>
                      </a:endParaRPr>
                    </a:p>
                  </a:txBody>
                  <a:tcPr marL="68058" marR="68058" marT="0" marB="0"/>
                </a:tc>
                <a:tc>
                  <a:txBody>
                    <a:bodyPr/>
                    <a:lstStyle/>
                    <a:p>
                      <a:pPr lvl="0" algn="ctr">
                        <a:spcBef>
                          <a:spcPts val="200"/>
                        </a:spcBef>
                        <a:spcAft>
                          <a:spcPts val="200"/>
                        </a:spcAft>
                      </a:pPr>
                      <a:r>
                        <a:rPr lang="nn-NO" sz="900" b="1">
                          <a:solidFill>
                            <a:schemeClr val="tx1"/>
                          </a:solidFill>
                          <a:latin typeface="Century Gothic"/>
                        </a:rPr>
                        <a:t>Fredag</a:t>
                      </a:r>
                      <a:endParaRPr lang="nb-NO" sz="900" b="1">
                        <a:solidFill>
                          <a:schemeClr val="tx1"/>
                        </a:solidFill>
                        <a:latin typeface="Century Gothic"/>
                        <a:ea typeface="MS PGothic"/>
                        <a:cs typeface="Times New Roman"/>
                      </a:endParaRPr>
                    </a:p>
                  </a:txBody>
                  <a:tcPr marL="68058" marR="68058" marT="0" marB="0"/>
                </a:tc>
                <a:tc>
                  <a:txBody>
                    <a:bodyPr/>
                    <a:lstStyle/>
                    <a:p>
                      <a:pPr lvl="0" algn="ctr">
                        <a:spcBef>
                          <a:spcPts val="200"/>
                        </a:spcBef>
                        <a:spcAft>
                          <a:spcPts val="200"/>
                        </a:spcAft>
                      </a:pPr>
                      <a:r>
                        <a:rPr lang="nn-NO" sz="900" b="1">
                          <a:solidFill>
                            <a:schemeClr val="tx1"/>
                          </a:solidFill>
                          <a:latin typeface="Century Gothic"/>
                        </a:rPr>
                        <a:t>Laurdag</a:t>
                      </a:r>
                      <a:endParaRPr lang="nb-NO" sz="900" b="1">
                        <a:solidFill>
                          <a:schemeClr val="tx1"/>
                        </a:solidFill>
                        <a:latin typeface="Century Gothic"/>
                        <a:ea typeface="MS PGothic"/>
                        <a:cs typeface="Times New Roman"/>
                      </a:endParaRPr>
                    </a:p>
                  </a:txBody>
                  <a:tcPr marL="68058" marR="68058" marT="0" marB="0"/>
                </a:tc>
                <a:tc>
                  <a:txBody>
                    <a:bodyPr/>
                    <a:lstStyle/>
                    <a:p>
                      <a:pPr lvl="0" algn="ctr">
                        <a:spcBef>
                          <a:spcPts val="200"/>
                        </a:spcBef>
                        <a:spcAft>
                          <a:spcPts val="200"/>
                        </a:spcAft>
                      </a:pPr>
                      <a:r>
                        <a:rPr lang="nn-NO" sz="900" b="1">
                          <a:solidFill>
                            <a:schemeClr val="tx1"/>
                          </a:solidFill>
                          <a:latin typeface="Century Gothic"/>
                        </a:rPr>
                        <a:t>Søndag</a:t>
                      </a:r>
                      <a:endParaRPr lang="nb-NO" sz="900" b="1">
                        <a:solidFill>
                          <a:schemeClr val="tx1"/>
                        </a:solidFill>
                        <a:latin typeface="Century Gothic"/>
                        <a:ea typeface="MS PGothic"/>
                        <a:cs typeface="Times New Roman"/>
                      </a:endParaRPr>
                    </a:p>
                  </a:txBody>
                  <a:tcPr marL="68058" marR="68058" marT="0" marB="0"/>
                </a:tc>
                <a:extLst>
                  <a:ext uri="{0D108BD9-81ED-4DB2-BD59-A6C34878D82A}">
                    <a16:rowId xmlns:a16="http://schemas.microsoft.com/office/drawing/2014/main" val="10000"/>
                  </a:ext>
                </a:extLst>
              </a:tr>
              <a:tr h="154721">
                <a:tc>
                  <a:txBody>
                    <a:bodyPr/>
                    <a:lstStyle/>
                    <a:p>
                      <a:pPr lvl="0" algn="r">
                        <a:spcAft>
                          <a:spcPts val="0"/>
                        </a:spcAft>
                      </a:pPr>
                      <a:r>
                        <a:rPr lang="nn-NO" sz="900" b="1">
                          <a:solidFill>
                            <a:schemeClr val="tx1"/>
                          </a:solidFill>
                          <a:latin typeface="Century Gothic"/>
                          <a:ea typeface="MS PGothic"/>
                          <a:cs typeface="Times New Roman"/>
                        </a:rPr>
                        <a:t>18</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n-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1.</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2.</a:t>
                      </a:r>
                      <a:endParaRPr lang="nn-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3.</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4.</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1"/>
                  </a:ext>
                </a:extLst>
              </a:tr>
              <a:tr h="568725">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a:solidFill>
                          <a:schemeClr val="tx1"/>
                        </a:solidFill>
                        <a:latin typeface="Century Gothic" panose="020B0502020202020204" pitchFamily="34" charset="0"/>
                      </a:endParaRPr>
                    </a:p>
                  </a:txBody>
                  <a:tcPr marL="68058" marR="68058"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marL="0" lvl="0" indent="0" algn="l">
                        <a:lnSpc>
                          <a:spcPct val="100000"/>
                        </a:lnSpc>
                        <a:spcBef>
                          <a:spcPts val="200"/>
                        </a:spcBef>
                        <a:spcAft>
                          <a:spcPts val="200"/>
                        </a:spcAft>
                        <a:buNone/>
                      </a:pPr>
                      <a:endParaRPr lang="nb-NO" sz="900" b="1" i="0" u="none" strike="noStrike" baseline="0" noProof="0">
                        <a:solidFill>
                          <a:schemeClr val="tx1"/>
                        </a:solidFill>
                        <a:latin typeface="Century Gothic"/>
                      </a:endParaRPr>
                    </a:p>
                  </a:txBody>
                  <a:tcPr marL="68058" marR="68058" marT="0" marB="0">
                    <a:noFill/>
                  </a:tcPr>
                </a:tc>
                <a:tc>
                  <a:txBody>
                    <a:bodyPr/>
                    <a:lstStyle/>
                    <a:p>
                      <a:pPr marL="0" lvl="0" indent="0" algn="ctr">
                        <a:lnSpc>
                          <a:spcPct val="100000"/>
                        </a:lnSpc>
                        <a:spcBef>
                          <a:spcPts val="200"/>
                        </a:spcBef>
                        <a:spcAft>
                          <a:spcPts val="200"/>
                        </a:spcAft>
                        <a:buNone/>
                      </a:pPr>
                      <a:r>
                        <a:rPr lang="nb-NO" sz="900" b="1" i="0" u="none" strike="noStrike" noProof="0" err="1">
                          <a:solidFill>
                            <a:schemeClr val="tx1"/>
                          </a:solidFill>
                          <a:latin typeface="Century Gothic"/>
                        </a:rPr>
                        <a:t>Offentleg</a:t>
                      </a:r>
                      <a:r>
                        <a:rPr lang="nb-NO" sz="900" b="1" i="0" u="none" strike="noStrike" noProof="0">
                          <a:solidFill>
                            <a:schemeClr val="tx1"/>
                          </a:solidFill>
                          <a:latin typeface="Century Gothic"/>
                        </a:rPr>
                        <a:t> </a:t>
                      </a:r>
                      <a:endParaRPr lang="en-US" sz="900" b="0" i="0" u="none" strike="noStrike" noProof="0">
                        <a:solidFill>
                          <a:srgbClr val="000000"/>
                        </a:solidFill>
                        <a:latin typeface="Century Gothic"/>
                      </a:endParaRPr>
                    </a:p>
                    <a:p>
                      <a:pPr marL="0" lvl="0" indent="0" algn="ctr">
                        <a:lnSpc>
                          <a:spcPct val="100000"/>
                        </a:lnSpc>
                        <a:spcBef>
                          <a:spcPts val="200"/>
                        </a:spcBef>
                        <a:spcAft>
                          <a:spcPts val="200"/>
                        </a:spcAft>
                        <a:buNone/>
                      </a:pPr>
                      <a:r>
                        <a:rPr lang="nb-NO" sz="900" b="1" i="0" u="none" strike="noStrike" noProof="0">
                          <a:solidFill>
                            <a:schemeClr val="tx1"/>
                          </a:solidFill>
                          <a:latin typeface="Century Gothic"/>
                        </a:rPr>
                        <a:t>høgtids-dag </a:t>
                      </a:r>
                      <a:endParaRPr lang="en-US" sz="900" b="0" i="0" u="none" strike="noStrike" noProof="0">
                        <a:solidFill>
                          <a:srgbClr val="000000"/>
                        </a:solidFill>
                        <a:latin typeface="Century Gothic"/>
                      </a:endParaRPr>
                    </a:p>
                    <a:p>
                      <a:pPr lvl="0" algn="ctr">
                        <a:spcBef>
                          <a:spcPts val="200"/>
                        </a:spcBef>
                        <a:spcAft>
                          <a:spcPts val="200"/>
                        </a:spcAft>
                        <a:buNone/>
                      </a:pPr>
                      <a:r>
                        <a:rPr lang="nb-NO" sz="900" b="1" i="0" u="none" strike="noStrike" noProof="0" err="1">
                          <a:solidFill>
                            <a:schemeClr val="tx1"/>
                          </a:solidFill>
                          <a:latin typeface="Century Gothic"/>
                        </a:rPr>
                        <a:t>Bhg</a:t>
                      </a:r>
                      <a:r>
                        <a:rPr lang="nb-NO" sz="900" b="1" i="0" u="none" strike="noStrike" noProof="0">
                          <a:solidFill>
                            <a:schemeClr val="tx1"/>
                          </a:solidFill>
                          <a:latin typeface="Century Gothic"/>
                        </a:rPr>
                        <a:t>. stengt</a:t>
                      </a:r>
                      <a:endParaRPr lang="nb-NO"/>
                    </a:p>
                  </a:txBody>
                  <a:tcPr marL="68058" marR="68058" marT="0" marB="0">
                    <a:solidFill>
                      <a:srgbClr val="CCD9C6"/>
                    </a:solidFill>
                  </a:tcPr>
                </a:tc>
                <a:tc>
                  <a:txBody>
                    <a:bodyPr/>
                    <a:lstStyle/>
                    <a:p>
                      <a:pPr lvl="0" algn="ctr">
                        <a:spcBef>
                          <a:spcPts val="200"/>
                        </a:spcBef>
                        <a:spcAft>
                          <a:spcPts val="200"/>
                        </a:spcAft>
                      </a:pPr>
                      <a:endParaRPr lang="nb-NO" sz="900" b="1">
                        <a:solidFill>
                          <a:schemeClr val="tx1"/>
                        </a:solidFill>
                        <a:latin typeface="Century Gothic"/>
                        <a:ea typeface="MS PGothic"/>
                        <a:cs typeface="Times New Roman"/>
                      </a:endParaRPr>
                    </a:p>
                    <a:p>
                      <a:pPr lvl="0" algn="ctr">
                        <a:spcBef>
                          <a:spcPts val="200"/>
                        </a:spcBef>
                        <a:spcAft>
                          <a:spcPts val="200"/>
                        </a:spcAft>
                        <a:buNone/>
                      </a:pPr>
                      <a:r>
                        <a:rPr lang="nb-NO" sz="900" b="1">
                          <a:solidFill>
                            <a:schemeClr val="tx1"/>
                          </a:solidFill>
                          <a:latin typeface="Century Gothic"/>
                          <a:ea typeface="MS PGothic"/>
                          <a:cs typeface="Times New Roman"/>
                        </a:rPr>
                        <a:t>Fotballtrøye-fredag</a:t>
                      </a:r>
                      <a:endParaRPr lang="nb-NO"/>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2"/>
                  </a:ext>
                </a:extLst>
              </a:tr>
              <a:tr h="154721">
                <a:tc>
                  <a:txBody>
                    <a:bodyPr/>
                    <a:lstStyle/>
                    <a:p>
                      <a:pPr lvl="0" algn="r">
                        <a:spcAft>
                          <a:spcPts val="0"/>
                        </a:spcAft>
                      </a:pPr>
                      <a:r>
                        <a:rPr lang="nb-NO" sz="900" b="1">
                          <a:solidFill>
                            <a:schemeClr val="tx1"/>
                          </a:solidFill>
                          <a:latin typeface="Century Gothic"/>
                          <a:ea typeface="MS PGothic"/>
                          <a:cs typeface="Times New Roman"/>
                        </a:rPr>
                        <a:t>19</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5.</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6.</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7.</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8.</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9.</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10.</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11.</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3"/>
                  </a:ext>
                </a:extLst>
              </a:tr>
              <a:tr h="568725">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8058" marR="68058" marT="0" marB="0">
                    <a:no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8058" marR="68058" marT="0" marB="0">
                    <a:no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n-NO" sz="900" b="1">
                        <a:solidFill>
                          <a:schemeClr val="tx1"/>
                        </a:solidFill>
                        <a:latin typeface="Century Gothic"/>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4"/>
                  </a:ext>
                </a:extLst>
              </a:tr>
              <a:tr h="154721">
                <a:tc>
                  <a:txBody>
                    <a:bodyPr/>
                    <a:lstStyle/>
                    <a:p>
                      <a:pPr lvl="0" algn="r">
                        <a:spcAft>
                          <a:spcPts val="0"/>
                        </a:spcAft>
                      </a:pPr>
                      <a:r>
                        <a:rPr lang="nb-NO" sz="900" b="1">
                          <a:solidFill>
                            <a:schemeClr val="tx1"/>
                          </a:solidFill>
                          <a:latin typeface="Century Gothic"/>
                          <a:ea typeface="MS PGothic"/>
                          <a:cs typeface="Times New Roman"/>
                        </a:rPr>
                        <a:t>20</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12.</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13.</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14.</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15.</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16.</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17.</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18.</a:t>
                      </a: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5"/>
                  </a:ext>
                </a:extLst>
              </a:tr>
              <a:tr h="568725">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0">
                        <a:solidFill>
                          <a:schemeClr val="tx1"/>
                        </a:solidFill>
                        <a:latin typeface="Century Gothic" panose="020B0502020202020204" pitchFamily="34" charset="0"/>
                        <a:ea typeface="MS PGothic"/>
                        <a:cs typeface="Times New Roman"/>
                      </a:endParaRPr>
                    </a:p>
                    <a:p>
                      <a:pPr marL="0" marR="0" lvl="0" indent="0" algn="ctr">
                        <a:lnSpc>
                          <a:spcPct val="100000"/>
                        </a:lnSpc>
                        <a:spcBef>
                          <a:spcPts val="200"/>
                        </a:spcBef>
                        <a:spcAft>
                          <a:spcPts val="200"/>
                        </a:spcAft>
                        <a:buClrTx/>
                        <a:buSzTx/>
                        <a:buFontTx/>
                        <a:buNone/>
                      </a:pPr>
                      <a:r>
                        <a:rPr lang="nb-NO" sz="900" b="1" err="1">
                          <a:solidFill>
                            <a:schemeClr val="tx1"/>
                          </a:solidFill>
                          <a:latin typeface="Century Gothic"/>
                          <a:ea typeface="MS PGothic"/>
                          <a:cs typeface="Times New Roman"/>
                        </a:rPr>
                        <a:t>Ruskendag</a:t>
                      </a:r>
                      <a:endParaRPr lang="nb-NO" sz="900" b="1" err="1">
                        <a:solidFill>
                          <a:schemeClr val="tx1"/>
                        </a:solidFill>
                        <a:latin typeface="Century Gothic" panose="020B0502020202020204" pitchFamily="34" charset="0"/>
                        <a:ea typeface="MS PGothic"/>
                        <a:cs typeface="Times New Roman"/>
                      </a:endParaRPr>
                    </a:p>
                    <a:p>
                      <a:pPr marL="0" marR="0" lvl="0" indent="0" algn="l">
                        <a:lnSpc>
                          <a:spcPct val="100000"/>
                        </a:lnSpc>
                        <a:spcBef>
                          <a:spcPts val="200"/>
                        </a:spcBef>
                        <a:spcAft>
                          <a:spcPts val="200"/>
                        </a:spcAft>
                        <a:buClrTx/>
                        <a:buSzTx/>
                        <a:buFontTx/>
                        <a:buNone/>
                      </a:pPr>
                      <a:endParaRPr lang="nb-NO" sz="900" b="1">
                        <a:solidFill>
                          <a:schemeClr val="tx1"/>
                        </a:solidFill>
                        <a:latin typeface="Century Gothic" panose="020B0502020202020204" pitchFamily="34" charset="0"/>
                        <a:ea typeface="MS PGothic"/>
                        <a:cs typeface="Times New Roman"/>
                      </a:endParaRPr>
                    </a:p>
                  </a:txBody>
                  <a:tcPr marL="68058" marR="68058" marT="0" marB="0">
                    <a:solidFill>
                      <a:schemeClr val="bg1"/>
                    </a:solidFill>
                  </a:tcPr>
                </a:tc>
                <a:tc>
                  <a:txBody>
                    <a:bodyPr/>
                    <a:lstStyle/>
                    <a:p>
                      <a:pPr marL="0" marR="0" lvl="0" indent="0" algn="l" rtl="0" eaLnBrk="1" fontAlgn="auto" latinLnBrk="0" hangingPunct="1">
                        <a:lnSpc>
                          <a:spcPct val="100000"/>
                        </a:lnSpc>
                        <a:spcBef>
                          <a:spcPts val="200"/>
                        </a:spcBef>
                        <a:spcAft>
                          <a:spcPts val="200"/>
                        </a:spcAft>
                        <a:buClrTx/>
                        <a:buSzTx/>
                        <a:buFontTx/>
                        <a:buNone/>
                      </a:pPr>
                      <a:endParaRPr lang="nb-NO" sz="900" b="1">
                        <a:solidFill>
                          <a:schemeClr val="tx1"/>
                        </a:solidFill>
                        <a:latin typeface="Century Gothic" panose="020B0502020202020204" pitchFamily="34" charset="0"/>
                        <a:ea typeface="MS PGothic"/>
                        <a:cs typeface="Times New Roman"/>
                      </a:endParaRPr>
                    </a:p>
                  </a:txBody>
                  <a:tcPr marL="68058" marR="68058" marT="0" marB="0">
                    <a:solidFill>
                      <a:schemeClr val="bg1"/>
                    </a:solidFill>
                  </a:tcPr>
                </a:tc>
                <a:tc>
                  <a:txBody>
                    <a:bodyPr/>
                    <a:lstStyle/>
                    <a:p>
                      <a:pPr marL="0" marR="0" lvl="0" indent="0" algn="ctr" rtl="0" eaLnBrk="1" fontAlgn="auto" latinLnBrk="0" hangingPunct="1">
                        <a:lnSpc>
                          <a:spcPct val="100000"/>
                        </a:lnSpc>
                        <a:spcBef>
                          <a:spcPts val="200"/>
                        </a:spcBef>
                        <a:spcAft>
                          <a:spcPts val="200"/>
                        </a:spcAft>
                        <a:buClrTx/>
                        <a:buSzTx/>
                        <a:buFontTx/>
                        <a:buNone/>
                      </a:pPr>
                      <a:r>
                        <a:rPr lang="nn-NO" sz="900" b="1">
                          <a:solidFill>
                            <a:schemeClr val="tx1"/>
                          </a:solidFill>
                          <a:latin typeface="Century Gothic"/>
                        </a:rPr>
                        <a:t>Mini 17.Mai </a:t>
                      </a:r>
                    </a:p>
                  </a:txBody>
                  <a:tcPr marL="68058" marR="68058" marT="0" marB="0">
                    <a:solidFill>
                      <a:schemeClr val="bg1"/>
                    </a:soli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p>
                      <a:pPr lvl="0">
                        <a:spcBef>
                          <a:spcPts val="200"/>
                        </a:spcBef>
                        <a:spcAft>
                          <a:spcPts val="200"/>
                        </a:spcAft>
                        <a:buNone/>
                      </a:pPr>
                      <a:r>
                        <a:rPr lang="nb-NO" sz="900" b="1">
                          <a:solidFill>
                            <a:schemeClr val="tx1"/>
                          </a:solidFill>
                          <a:latin typeface="Century Gothic"/>
                          <a:ea typeface="MS PGothic"/>
                          <a:cs typeface="Times New Roman"/>
                        </a:rPr>
                        <a:t>Grunnlovs- dagen</a:t>
                      </a: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6"/>
                  </a:ext>
                </a:extLst>
              </a:tr>
              <a:tr h="154721">
                <a:tc>
                  <a:txBody>
                    <a:bodyPr/>
                    <a:lstStyle/>
                    <a:p>
                      <a:pPr lvl="0" algn="r">
                        <a:spcAft>
                          <a:spcPts val="0"/>
                        </a:spcAft>
                      </a:pPr>
                      <a:r>
                        <a:rPr lang="nb-NO" sz="900" b="1">
                          <a:solidFill>
                            <a:schemeClr val="tx1"/>
                          </a:solidFill>
                          <a:latin typeface="Century Gothic"/>
                        </a:rPr>
                        <a:t> 21</a:t>
                      </a: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19.</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20.</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21.</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ea typeface="MS PGothic"/>
                          <a:cs typeface="Times New Roman"/>
                        </a:rPr>
                        <a:t>22.</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23.</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24.</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25</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7"/>
                  </a:ext>
                </a:extLst>
              </a:tr>
              <a:tr h="568725">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txBody>
                  <a:tcPr marL="68058" marR="68058" marT="0" marB="0">
                    <a:no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8"/>
                  </a:ext>
                </a:extLst>
              </a:tr>
              <a:tr h="154721">
                <a:tc>
                  <a:txBody>
                    <a:bodyPr/>
                    <a:lstStyle/>
                    <a:p>
                      <a:pPr lvl="0" algn="r">
                        <a:spcAft>
                          <a:spcPts val="0"/>
                        </a:spcAft>
                      </a:pPr>
                      <a:r>
                        <a:rPr lang="nb-NO" sz="900" b="1">
                          <a:solidFill>
                            <a:schemeClr val="tx1"/>
                          </a:solidFill>
                          <a:latin typeface="Century Gothic"/>
                        </a:rPr>
                        <a:t> 22</a:t>
                      </a:r>
                      <a:endParaRPr lang="nb-NO" sz="900" b="1">
                        <a:solidFill>
                          <a:schemeClr val="tx1"/>
                        </a:solidFill>
                        <a:latin typeface="Century Gothic"/>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n-NO" sz="900" b="1">
                          <a:solidFill>
                            <a:schemeClr val="tx1"/>
                          </a:solidFill>
                          <a:latin typeface="Century Gothic"/>
                        </a:rPr>
                        <a:t>26.</a:t>
                      </a:r>
                      <a:endParaRPr lang="nb-NO"/>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27.</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28</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29.</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30.</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31.</a:t>
                      </a: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09"/>
                  </a:ext>
                </a:extLst>
              </a:tr>
              <a:tr h="568725">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p>
                      <a:pPr lvl="0">
                        <a:spcBef>
                          <a:spcPts val="200"/>
                        </a:spcBef>
                        <a:spcAft>
                          <a:spcPts val="200"/>
                        </a:spcAft>
                        <a:buNone/>
                      </a:pPr>
                      <a:endParaRPr lang="nb-NO" sz="900" b="1">
                        <a:solidFill>
                          <a:schemeClr val="tx1"/>
                        </a:solidFill>
                        <a:latin typeface="Century Gothic"/>
                        <a:ea typeface="MS PGothic"/>
                        <a:cs typeface="Times New Roman"/>
                      </a:endParaRPr>
                    </a:p>
                  </a:txBody>
                  <a:tcPr marL="68058" marR="68058"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tc>
                <a:tc>
                  <a:txBody>
                    <a:bodyPr/>
                    <a:lstStyle/>
                    <a:p>
                      <a:pPr marL="0" marR="0" lvl="0" indent="0" algn="ctr">
                        <a:lnSpc>
                          <a:spcPct val="100000"/>
                        </a:lnSpc>
                        <a:spcBef>
                          <a:spcPts val="200"/>
                        </a:spcBef>
                        <a:spcAft>
                          <a:spcPts val="200"/>
                        </a:spcAft>
                        <a:buNone/>
                      </a:pPr>
                      <a:r>
                        <a:rPr lang="nb-NO" sz="900" b="1">
                          <a:solidFill>
                            <a:schemeClr val="tx1"/>
                          </a:solidFill>
                          <a:latin typeface="Century Gothic"/>
                          <a:ea typeface="MS PGothic"/>
                          <a:cs typeface="Times New Roman"/>
                        </a:rPr>
                        <a:t>Kristi himmelfarts-</a:t>
                      </a:r>
                    </a:p>
                    <a:p>
                      <a:pPr marL="0" marR="0" lvl="0" indent="0" algn="ctr">
                        <a:lnSpc>
                          <a:spcPct val="100000"/>
                        </a:lnSpc>
                        <a:spcBef>
                          <a:spcPts val="200"/>
                        </a:spcBef>
                        <a:spcAft>
                          <a:spcPts val="200"/>
                        </a:spcAft>
                        <a:buNone/>
                      </a:pPr>
                      <a:r>
                        <a:rPr lang="nb-NO" sz="900" b="1">
                          <a:solidFill>
                            <a:schemeClr val="tx1"/>
                          </a:solidFill>
                          <a:latin typeface="Century Gothic"/>
                          <a:ea typeface="MS PGothic"/>
                          <a:cs typeface="Times New Roman"/>
                        </a:rPr>
                        <a:t>dag</a:t>
                      </a:r>
                      <a:endParaRPr lang="nb-NO"/>
                    </a:p>
                    <a:p>
                      <a:pPr marL="0" marR="0" lvl="0" indent="0" algn="ctr">
                        <a:lnSpc>
                          <a:spcPct val="100000"/>
                        </a:lnSpc>
                        <a:spcBef>
                          <a:spcPts val="200"/>
                        </a:spcBef>
                        <a:spcAft>
                          <a:spcPts val="200"/>
                        </a:spcAft>
                        <a:buNone/>
                      </a:pPr>
                      <a:r>
                        <a:rPr lang="nb-NO" sz="900" b="1" err="1">
                          <a:solidFill>
                            <a:schemeClr val="tx1"/>
                          </a:solidFill>
                          <a:latin typeface="Century Gothic"/>
                          <a:ea typeface="MS PGothic"/>
                          <a:cs typeface="Times New Roman"/>
                        </a:rPr>
                        <a:t>Bhg</a:t>
                      </a:r>
                      <a:r>
                        <a:rPr lang="nb-NO" sz="900" b="1">
                          <a:solidFill>
                            <a:schemeClr val="tx1"/>
                          </a:solidFill>
                          <a:latin typeface="Century Gothic"/>
                          <a:ea typeface="MS PGothic"/>
                          <a:cs typeface="Times New Roman"/>
                        </a:rPr>
                        <a:t>. stengt</a:t>
                      </a:r>
                    </a:p>
                    <a:p>
                      <a:pPr marL="0" marR="0" lvl="0" indent="0" algn="ctr">
                        <a:lnSpc>
                          <a:spcPct val="100000"/>
                        </a:lnSpc>
                        <a:spcBef>
                          <a:spcPts val="200"/>
                        </a:spcBef>
                        <a:spcAft>
                          <a:spcPts val="200"/>
                        </a:spcAft>
                        <a:buNone/>
                      </a:pPr>
                      <a:endParaRPr lang="nb-NO" sz="900" b="1">
                        <a:solidFill>
                          <a:schemeClr val="tx1"/>
                        </a:solidFill>
                        <a:latin typeface="Century Gothic"/>
                        <a:ea typeface="MS PGothic"/>
                        <a:cs typeface="Times New Roman"/>
                      </a:endParaRPr>
                    </a:p>
                  </a:txBody>
                  <a:tcPr marL="68058" marR="68058" marT="0" marB="0">
                    <a:solidFill>
                      <a:srgbClr val="CAD8C4"/>
                    </a:solidFill>
                  </a:tcPr>
                </a:tc>
                <a:tc>
                  <a:txBody>
                    <a:bodyPr/>
                    <a:lstStyle/>
                    <a:p>
                      <a:pPr lvl="0" algn="ctr">
                        <a:spcBef>
                          <a:spcPts val="200"/>
                        </a:spcBef>
                        <a:spcAft>
                          <a:spcPts val="200"/>
                        </a:spcAft>
                      </a:pPr>
                      <a:endParaRPr lang="nb-NO" sz="900" b="1">
                        <a:solidFill>
                          <a:schemeClr val="tx1"/>
                        </a:solidFill>
                        <a:latin typeface="Century Gothic"/>
                        <a:ea typeface="MS PGothic"/>
                        <a:cs typeface="Times New Roman"/>
                      </a:endParaRPr>
                    </a:p>
                    <a:p>
                      <a:pPr lvl="0" algn="ctr">
                        <a:spcBef>
                          <a:spcPts val="200"/>
                        </a:spcBef>
                        <a:spcAft>
                          <a:spcPts val="200"/>
                        </a:spcAft>
                        <a:buNone/>
                      </a:pPr>
                      <a:r>
                        <a:rPr lang="nb-NO" sz="900" b="1">
                          <a:solidFill>
                            <a:schemeClr val="tx1"/>
                          </a:solidFill>
                          <a:latin typeface="Century Gothic"/>
                          <a:ea typeface="MS PGothic"/>
                          <a:cs typeface="Times New Roman"/>
                        </a:rPr>
                        <a:t>Planleggings-dag</a:t>
                      </a:r>
                    </a:p>
                    <a:p>
                      <a:pPr lvl="0" algn="ctr">
                        <a:spcBef>
                          <a:spcPts val="200"/>
                        </a:spcBef>
                        <a:spcAft>
                          <a:spcPts val="200"/>
                        </a:spcAft>
                        <a:buNone/>
                      </a:pPr>
                      <a:r>
                        <a:rPr lang="nb-NO" sz="900" b="1" err="1">
                          <a:solidFill>
                            <a:schemeClr val="tx1"/>
                          </a:solidFill>
                          <a:latin typeface="Century Gothic"/>
                          <a:ea typeface="MS PGothic"/>
                          <a:cs typeface="Times New Roman"/>
                        </a:rPr>
                        <a:t>Bhg</a:t>
                      </a:r>
                      <a:r>
                        <a:rPr lang="nb-NO" sz="900" b="1">
                          <a:solidFill>
                            <a:schemeClr val="tx1"/>
                          </a:solidFill>
                          <a:latin typeface="Century Gothic"/>
                          <a:ea typeface="MS PGothic"/>
                          <a:cs typeface="Times New Roman"/>
                        </a:rPr>
                        <a:t>. stengt</a:t>
                      </a:r>
                    </a:p>
                  </a:txBody>
                  <a:tcPr marL="68058" marR="68058" marT="0" marB="0">
                    <a:solidFill>
                      <a:srgbClr val="CAD8C4"/>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058" marR="68058" marT="0" marB="0">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tcPr>
                </a:tc>
                <a:extLst>
                  <a:ext uri="{0D108BD9-81ED-4DB2-BD59-A6C34878D82A}">
                    <a16:rowId xmlns:a16="http://schemas.microsoft.com/office/drawing/2014/main" val="10010"/>
                  </a:ext>
                </a:extLst>
              </a:tr>
            </a:tbl>
          </a:graphicData>
        </a:graphic>
      </p:graphicFrame>
      <p:sp>
        <p:nvSpPr>
          <p:cNvPr id="20597" name="Rectangle 1">
            <a:extLst>
              <a:ext uri="{FF2B5EF4-FFF2-40B4-BE49-F238E27FC236}">
                <a16:creationId xmlns:a16="http://schemas.microsoft.com/office/drawing/2014/main" id="{1842FB84-E32D-406D-AD66-4B9A5DDCFCCE}"/>
              </a:ext>
            </a:extLst>
          </p:cNvPr>
          <p:cNvSpPr>
            <a:spLocks noChangeArrowheads="1"/>
          </p:cNvSpPr>
          <p:nvPr/>
        </p:nvSpPr>
        <p:spPr bwMode="auto">
          <a:xfrm>
            <a:off x="96838" y="5719763"/>
            <a:ext cx="772636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nb-NO" altLang="nb-NO">
              <a:solidFill>
                <a:srgbClr val="000000"/>
              </a:solidFill>
            </a:endParaRPr>
          </a:p>
        </p:txBody>
      </p:sp>
      <p:sp>
        <p:nvSpPr>
          <p:cNvPr id="2" name="TekstSylinder 1">
            <a:extLst>
              <a:ext uri="{FF2B5EF4-FFF2-40B4-BE49-F238E27FC236}">
                <a16:creationId xmlns:a16="http://schemas.microsoft.com/office/drawing/2014/main" id="{98CD75B1-6A74-409F-AC94-1834172D2184}"/>
              </a:ext>
            </a:extLst>
          </p:cNvPr>
          <p:cNvSpPr txBox="1"/>
          <p:nvPr/>
        </p:nvSpPr>
        <p:spPr>
          <a:xfrm>
            <a:off x="991860" y="5810097"/>
            <a:ext cx="1940119" cy="1015663"/>
          </a:xfrm>
          <a:prstGeom prst="rect">
            <a:avLst/>
          </a:prstGeom>
          <a:noFill/>
          <a:ln w="28575">
            <a:solidFill>
              <a:schemeClr val="accent5">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err="1">
                <a:solidFill>
                  <a:srgbClr val="FF0000"/>
                </a:solidFill>
                <a:latin typeface="Century Gothic"/>
                <a:cs typeface="Segoe UI"/>
              </a:rPr>
              <a:t>Heia,heia</a:t>
            </a:r>
            <a:r>
              <a:rPr lang="en-US" sz="1200">
                <a:solidFill>
                  <a:srgbClr val="FF0000"/>
                </a:solidFill>
                <a:latin typeface="Century Gothic"/>
                <a:cs typeface="Segoe UI"/>
              </a:rPr>
              <a:t> sol </a:t>
            </a:r>
            <a:r>
              <a:rPr lang="en-US" sz="1200" err="1">
                <a:solidFill>
                  <a:srgbClr val="FF0000"/>
                </a:solidFill>
                <a:latin typeface="Century Gothic"/>
                <a:cs typeface="Segoe UI"/>
              </a:rPr>
              <a:t>og</a:t>
            </a:r>
            <a:r>
              <a:rPr lang="en-US" sz="1200">
                <a:solidFill>
                  <a:srgbClr val="FF0000"/>
                </a:solidFill>
                <a:latin typeface="Century Gothic"/>
                <a:cs typeface="Segoe UI"/>
              </a:rPr>
              <a:t> </a:t>
            </a:r>
            <a:r>
              <a:rPr lang="en-US" sz="1200" err="1">
                <a:solidFill>
                  <a:srgbClr val="FF0000"/>
                </a:solidFill>
                <a:latin typeface="Century Gothic"/>
                <a:cs typeface="Segoe UI"/>
              </a:rPr>
              <a:t>sommar</a:t>
            </a:r>
            <a:r>
              <a:rPr lang="en-US" sz="1200">
                <a:solidFill>
                  <a:srgbClr val="FF0000"/>
                </a:solidFill>
                <a:latin typeface="Century Gothic"/>
                <a:cs typeface="Segoe UI"/>
              </a:rPr>
              <a:t>, her er det Trollbarnehagane </a:t>
            </a:r>
            <a:r>
              <a:rPr lang="en-US" sz="1200" err="1">
                <a:solidFill>
                  <a:srgbClr val="FF0000"/>
                </a:solidFill>
                <a:latin typeface="Century Gothic"/>
                <a:cs typeface="Segoe UI"/>
              </a:rPr>
              <a:t>som</a:t>
            </a:r>
            <a:r>
              <a:rPr lang="en-US" sz="1200">
                <a:solidFill>
                  <a:srgbClr val="FF0000"/>
                </a:solidFill>
                <a:latin typeface="Century Gothic"/>
                <a:cs typeface="Segoe UI"/>
              </a:rPr>
              <a:t> </a:t>
            </a:r>
            <a:r>
              <a:rPr lang="en-US" sz="1200" err="1">
                <a:solidFill>
                  <a:srgbClr val="FF0000"/>
                </a:solidFill>
                <a:latin typeface="Century Gothic"/>
                <a:cs typeface="Segoe UI"/>
              </a:rPr>
              <a:t>kommer</a:t>
            </a:r>
            <a:r>
              <a:rPr lang="en-US" sz="1200">
                <a:solidFill>
                  <a:srgbClr val="FF0000"/>
                </a:solidFill>
                <a:latin typeface="Century Gothic"/>
                <a:cs typeface="Segoe UI"/>
              </a:rPr>
              <a:t>. </a:t>
            </a:r>
          </a:p>
          <a:p>
            <a:pPr algn="ctr"/>
            <a:r>
              <a:rPr lang="en-US" sz="1200">
                <a:solidFill>
                  <a:srgbClr val="FF0000"/>
                </a:solidFill>
                <a:latin typeface="Century Gothic"/>
                <a:cs typeface="Segoe UI"/>
              </a:rPr>
              <a:t> HURRA </a:t>
            </a:r>
            <a:r>
              <a:rPr lang="en-US" sz="1200" err="1">
                <a:solidFill>
                  <a:srgbClr val="FF0000"/>
                </a:solidFill>
                <a:latin typeface="Century Gothic"/>
                <a:cs typeface="Segoe UI"/>
              </a:rPr>
              <a:t>HURRA</a:t>
            </a:r>
            <a:r>
              <a:rPr lang="en-US" sz="1200">
                <a:solidFill>
                  <a:srgbClr val="FF0000"/>
                </a:solidFill>
                <a:latin typeface="Century Gothic"/>
                <a:cs typeface="Segoe UI"/>
              </a:rPr>
              <a:t> </a:t>
            </a:r>
            <a:r>
              <a:rPr lang="en-US" sz="1200" err="1">
                <a:solidFill>
                  <a:srgbClr val="FF0000"/>
                </a:solidFill>
                <a:latin typeface="Century Gothic"/>
                <a:cs typeface="Segoe UI"/>
              </a:rPr>
              <a:t>HURRA</a:t>
            </a:r>
            <a:r>
              <a:rPr lang="en-US" sz="1200">
                <a:solidFill>
                  <a:srgbClr val="FF0000"/>
                </a:solidFill>
                <a:latin typeface="Century Gothic"/>
                <a:cs typeface="Segoe UI"/>
              </a:rPr>
              <a:t>!!</a:t>
            </a:r>
            <a:endParaRPr lang="nb-NO">
              <a:solidFill>
                <a:srgbClr val="FF0000"/>
              </a:solidFill>
              <a:cs typeface="Calibri"/>
            </a:endParaRPr>
          </a:p>
        </p:txBody>
      </p:sp>
      <p:sp>
        <p:nvSpPr>
          <p:cNvPr id="5" name="TekstSylinder 4">
            <a:extLst>
              <a:ext uri="{FF2B5EF4-FFF2-40B4-BE49-F238E27FC236}">
                <a16:creationId xmlns:a16="http://schemas.microsoft.com/office/drawing/2014/main" id="{F767A6B9-C57A-453D-9F27-89AFF0BE3DF9}"/>
              </a:ext>
            </a:extLst>
          </p:cNvPr>
          <p:cNvSpPr txBox="1"/>
          <p:nvPr/>
        </p:nvSpPr>
        <p:spPr>
          <a:xfrm>
            <a:off x="-6262923" y="1884132"/>
            <a:ext cx="3881543" cy="5078313"/>
          </a:xfrm>
          <a:prstGeom prst="rect">
            <a:avLst/>
          </a:prstGeom>
          <a:noFill/>
          <a:ln w="28575">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ea typeface="+mn-lt"/>
                <a:cs typeface="+mn-lt"/>
              </a:rPr>
              <a:t>Russeklubben i Trollbarnehagane </a:t>
            </a:r>
            <a:r>
              <a:rPr lang="nn-NO" sz="1200">
                <a:latin typeface="Century Gothic"/>
                <a:ea typeface="+mn-lt"/>
                <a:cs typeface="+mn-lt"/>
              </a:rPr>
              <a:t>ynskjer vi å gjere til ei spesiell, unik og lærerik oppleving for barna. Barna skal få kunnskap om </a:t>
            </a:r>
            <a:r>
              <a:rPr lang="nn-NO" sz="1200" err="1">
                <a:latin typeface="Century Gothic"/>
                <a:ea typeface="+mn-lt"/>
                <a:cs typeface="+mn-lt"/>
              </a:rPr>
              <a:t>skuleretta</a:t>
            </a:r>
            <a:r>
              <a:rPr lang="nn-NO" sz="1200">
                <a:latin typeface="Century Gothic"/>
                <a:ea typeface="+mn-lt"/>
                <a:cs typeface="+mn-lt"/>
              </a:rPr>
              <a:t> opplæring som tal, bokstavar, omgrep, form, mengd, blyantgrep og sjølvstendigheit. Vi vil at barna skal sitte igjen med mange gode opplevinga. Blant anna symje opplæring, tura, samt frå topp til tue i nærmiljøet og fem gode gjerninga. Vidare skal vi fremje gode og sunne matvanar, der fisk og sjøliv blir fletta inn som ein del av russeopplegget. Vi ynskjer å vidareformidle til barna at naturen har eit rikt utval av verdifull, kortreist mat. Her vil vi gi barna kunnskap om ulike fiskeartar, deira levesett og korleis ein lagar god og sunn mat. Personalet vil bruke det vi har lært på fiskesprellkurs både inne og ute. </a:t>
            </a:r>
          </a:p>
          <a:p>
            <a:r>
              <a:rPr lang="nn-NO" sz="1200">
                <a:latin typeface="Century Gothic"/>
                <a:ea typeface="+mn-lt"/>
                <a:cs typeface="+mn-lt"/>
              </a:rPr>
              <a:t>Bussane i Trollbarnehagane skal i utgangspunktet brukast til turar opp imot det pedagogiske opplegget som rosarussen har. Trollbarnehagane legg stor vekt på at rosarussen skal glede seg til å byrje på skulen. Vi vil ha eit godt samarbeid med foreldre og skulen, slik at kvart barn får ein trygg og god overgang frå barnehage til skule. «Barnehagen skal bidra til at barna kan avslutte barnehagetida på en god måte og møte skulen med nysgjerrigheit og tru på eigne evner» (KD, 2017, s. 34).</a:t>
            </a:r>
            <a:endParaRPr lang="nn-NO" sz="1200">
              <a:latin typeface="Century Gothic"/>
              <a:cs typeface="Segoe UI"/>
            </a:endParaRPr>
          </a:p>
        </p:txBody>
      </p:sp>
      <p:pic>
        <p:nvPicPr>
          <p:cNvPr id="6" name="Bilde 6" descr="Et bilde som inneholder tegning, klokke&#10;&#10;Beskrivelse som er generert med svært høy visshet">
            <a:extLst>
              <a:ext uri="{FF2B5EF4-FFF2-40B4-BE49-F238E27FC236}">
                <a16:creationId xmlns:a16="http://schemas.microsoft.com/office/drawing/2014/main" id="{A5D5BC5C-33AC-4F5D-AA3C-80FB45D49DD8}"/>
              </a:ext>
            </a:extLst>
          </p:cNvPr>
          <p:cNvPicPr>
            <a:picLocks noChangeAspect="1"/>
          </p:cNvPicPr>
          <p:nvPr/>
        </p:nvPicPr>
        <p:blipFill>
          <a:blip r:embed="rId3"/>
          <a:stretch>
            <a:fillRect/>
          </a:stretch>
        </p:blipFill>
        <p:spPr>
          <a:xfrm>
            <a:off x="5296566" y="98435"/>
            <a:ext cx="1290840" cy="909634"/>
          </a:xfrm>
          <a:prstGeom prst="rect">
            <a:avLst/>
          </a:prstGeom>
          <a:ln>
            <a:noFill/>
          </a:ln>
          <a:effectLst>
            <a:softEdge rad="112500"/>
          </a:effectLst>
        </p:spPr>
      </p:pic>
      <p:pic>
        <p:nvPicPr>
          <p:cNvPr id="7" name="Bilde 7" descr="Et bilde som inneholder spill&#10;&#10;Beskrivelse som er generert med svært høy visshet">
            <a:extLst>
              <a:ext uri="{FF2B5EF4-FFF2-40B4-BE49-F238E27FC236}">
                <a16:creationId xmlns:a16="http://schemas.microsoft.com/office/drawing/2014/main" id="{3F599FF9-2525-48C5-9891-04B19DC92F04}"/>
              </a:ext>
            </a:extLst>
          </p:cNvPr>
          <p:cNvPicPr>
            <a:picLocks noChangeAspect="1"/>
          </p:cNvPicPr>
          <p:nvPr/>
        </p:nvPicPr>
        <p:blipFill>
          <a:blip r:embed="rId4"/>
          <a:stretch>
            <a:fillRect/>
          </a:stretch>
        </p:blipFill>
        <p:spPr>
          <a:xfrm>
            <a:off x="5993027" y="6778532"/>
            <a:ext cx="960910" cy="653583"/>
          </a:xfrm>
          <a:prstGeom prst="ellipse">
            <a:avLst/>
          </a:prstGeom>
          <a:ln>
            <a:noFill/>
          </a:ln>
          <a:effectLst>
            <a:softEdge rad="112500"/>
          </a:effectLst>
        </p:spPr>
      </p:pic>
      <p:sp>
        <p:nvSpPr>
          <p:cNvPr id="16" name="Ellipse 15">
            <a:extLst>
              <a:ext uri="{FF2B5EF4-FFF2-40B4-BE49-F238E27FC236}">
                <a16:creationId xmlns:a16="http://schemas.microsoft.com/office/drawing/2014/main" id="{E7AE0C1E-9FE3-4449-94E3-ACB1D70307FD}"/>
              </a:ext>
            </a:extLst>
          </p:cNvPr>
          <p:cNvSpPr/>
          <p:nvPr/>
        </p:nvSpPr>
        <p:spPr>
          <a:xfrm>
            <a:off x="3890580" y="2825114"/>
            <a:ext cx="2835596" cy="960151"/>
          </a:xfrm>
          <a:prstGeom prst="ellipse">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kstSylinder 3">
            <a:extLst>
              <a:ext uri="{FF2B5EF4-FFF2-40B4-BE49-F238E27FC236}">
                <a16:creationId xmlns:a16="http://schemas.microsoft.com/office/drawing/2014/main" id="{CE22B6EF-77DE-4029-8C01-1902A03B91BD}"/>
              </a:ext>
            </a:extLst>
          </p:cNvPr>
          <p:cNvSpPr txBox="1"/>
          <p:nvPr/>
        </p:nvSpPr>
        <p:spPr>
          <a:xfrm>
            <a:off x="4425292" y="3424231"/>
            <a:ext cx="20583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i="1">
                <a:latin typeface="Century Gothic"/>
                <a:cs typeface="Segoe UI"/>
              </a:rPr>
              <a:t>​</a:t>
            </a:r>
          </a:p>
          <a:p>
            <a:endParaRPr lang="nb-NO">
              <a:latin typeface="Calibri"/>
              <a:cs typeface="Segoe UI"/>
            </a:endParaRPr>
          </a:p>
          <a:p>
            <a:endParaRPr lang="nb-NO">
              <a:latin typeface="Calibri"/>
              <a:cs typeface="Segoe UI"/>
            </a:endParaRPr>
          </a:p>
        </p:txBody>
      </p:sp>
      <p:pic>
        <p:nvPicPr>
          <p:cNvPr id="9" name="Bilde 9" descr="Et bilde som inneholder flagg, drage&#10;&#10;Beskrivelse som er generert med svært høy visshet">
            <a:extLst>
              <a:ext uri="{FF2B5EF4-FFF2-40B4-BE49-F238E27FC236}">
                <a16:creationId xmlns:a16="http://schemas.microsoft.com/office/drawing/2014/main" id="{770F553B-252E-43C0-A483-EF61846B255F}"/>
              </a:ext>
            </a:extLst>
          </p:cNvPr>
          <p:cNvPicPr>
            <a:picLocks noChangeAspect="1"/>
          </p:cNvPicPr>
          <p:nvPr/>
        </p:nvPicPr>
        <p:blipFill>
          <a:blip r:embed="rId5"/>
          <a:stretch>
            <a:fillRect/>
          </a:stretch>
        </p:blipFill>
        <p:spPr>
          <a:xfrm>
            <a:off x="33897" y="21089"/>
            <a:ext cx="1631027" cy="1239008"/>
          </a:xfrm>
          <a:prstGeom prst="rect">
            <a:avLst/>
          </a:prstGeom>
          <a:ln>
            <a:noFill/>
          </a:ln>
          <a:effectLst>
            <a:softEdge rad="112500"/>
          </a:effectLst>
        </p:spPr>
      </p:pic>
      <p:sp>
        <p:nvSpPr>
          <p:cNvPr id="13" name="Dobbel bølge 12">
            <a:extLst>
              <a:ext uri="{FF2B5EF4-FFF2-40B4-BE49-F238E27FC236}">
                <a16:creationId xmlns:a16="http://schemas.microsoft.com/office/drawing/2014/main" id="{C16CDC05-5DB3-46FE-A672-D016402FD2AC}"/>
              </a:ext>
            </a:extLst>
          </p:cNvPr>
          <p:cNvSpPr/>
          <p:nvPr/>
        </p:nvSpPr>
        <p:spPr>
          <a:xfrm>
            <a:off x="1603933" y="287270"/>
            <a:ext cx="3648336" cy="927238"/>
          </a:xfrm>
          <a:prstGeom prst="doubleWave">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a:extLst>
              <a:ext uri="{FF2B5EF4-FFF2-40B4-BE49-F238E27FC236}">
                <a16:creationId xmlns:a16="http://schemas.microsoft.com/office/drawing/2014/main" id="{35E90BFE-2858-43CA-B84F-4B6446407396}"/>
              </a:ext>
            </a:extLst>
          </p:cNvPr>
          <p:cNvSpPr/>
          <p:nvPr/>
        </p:nvSpPr>
        <p:spPr>
          <a:xfrm>
            <a:off x="1587182" y="829842"/>
            <a:ext cx="3740130" cy="1239008"/>
          </a:xfrm>
          <a:prstGeom prst="rect">
            <a:avLst/>
          </a:prstGeom>
          <a:noFill/>
          <a:ln>
            <a:noFill/>
          </a:ln>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bg2">
                    <a:lumMod val="50000"/>
                  </a:schemeClr>
                </a:solidFill>
                <a:latin typeface="Century Gothic"/>
              </a:rPr>
              <a:t>  </a:t>
            </a:r>
            <a:r>
              <a:rPr lang="nb-NO" sz="4800" b="1">
                <a:ln/>
                <a:solidFill>
                  <a:schemeClr val="accent6">
                    <a:lumMod val="50000"/>
                  </a:schemeClr>
                </a:solidFill>
                <a:latin typeface="Abadi Extra Light" panose="020B0204020104020204" pitchFamily="34" charset="0"/>
              </a:rPr>
              <a:t>Mai  </a:t>
            </a:r>
            <a:r>
              <a:rPr lang="nb-NO" sz="6000" b="1">
                <a:ln/>
                <a:solidFill>
                  <a:schemeClr val="accent4"/>
                </a:solidFill>
              </a:rPr>
              <a:t> </a:t>
            </a:r>
            <a:r>
              <a:rPr lang="nb-NO" sz="5400" b="1">
                <a:ln/>
                <a:solidFill>
                  <a:schemeClr val="accent4"/>
                </a:solidFill>
              </a:rPr>
              <a:t> </a:t>
            </a:r>
          </a:p>
        </p:txBody>
      </p:sp>
      <p:pic>
        <p:nvPicPr>
          <p:cNvPr id="14" name="Bilde 13">
            <a:extLst>
              <a:ext uri="{FF2B5EF4-FFF2-40B4-BE49-F238E27FC236}">
                <a16:creationId xmlns:a16="http://schemas.microsoft.com/office/drawing/2014/main" id="{3ED013CD-8C90-41B9-A087-E4107772AD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0711" y="1268021"/>
            <a:ext cx="1145465" cy="1454215"/>
          </a:xfrm>
          <a:prstGeom prst="rect">
            <a:avLst/>
          </a:prstGeom>
        </p:spPr>
      </p:pic>
      <p:sp>
        <p:nvSpPr>
          <p:cNvPr id="15" name="TekstSylinder 14">
            <a:extLst>
              <a:ext uri="{FF2B5EF4-FFF2-40B4-BE49-F238E27FC236}">
                <a16:creationId xmlns:a16="http://schemas.microsoft.com/office/drawing/2014/main" id="{6F8D34F1-46FD-4A9F-A628-CA5FFA917022}"/>
              </a:ext>
            </a:extLst>
          </p:cNvPr>
          <p:cNvSpPr txBox="1"/>
          <p:nvPr/>
        </p:nvSpPr>
        <p:spPr>
          <a:xfrm flipH="1">
            <a:off x="3991999" y="2957637"/>
            <a:ext cx="2622305" cy="830997"/>
          </a:xfrm>
          <a:prstGeom prst="rect">
            <a:avLst/>
          </a:prstGeom>
          <a:noFill/>
          <a:ln>
            <a:noFill/>
          </a:ln>
        </p:spPr>
        <p:txBody>
          <a:bodyPr wrap="square" lIns="91440" tIns="45720" rIns="91440" bIns="45720" rtlCol="0" anchor="t">
            <a:spAutoFit/>
          </a:bodyPr>
          <a:lstStyle/>
          <a:p>
            <a:pPr algn="ctr"/>
            <a:r>
              <a:rPr lang="nb-NO" sz="1200" b="1">
                <a:latin typeface="Century Gothic"/>
              </a:rPr>
              <a:t>Fagområde: </a:t>
            </a:r>
            <a:endParaRPr lang="nb-NO" sz="1200" b="1">
              <a:latin typeface="Century Gothic" panose="020B0502020202020204" pitchFamily="34" charset="0"/>
            </a:endParaRPr>
          </a:p>
          <a:p>
            <a:pPr algn="ctr"/>
            <a:r>
              <a:rPr lang="nb-NO" sz="1200">
                <a:latin typeface="Century Gothic"/>
              </a:rPr>
              <a:t>Kommunikasjon, språk og tekst.</a:t>
            </a:r>
          </a:p>
          <a:p>
            <a:pPr algn="ctr"/>
            <a:r>
              <a:rPr lang="nb-NO" sz="1200">
                <a:latin typeface="Century Gothic"/>
              </a:rPr>
              <a:t>Natur, miljø og teknikk</a:t>
            </a:r>
          </a:p>
          <a:p>
            <a:endParaRPr lang="nb-NO" sz="1200" i="1">
              <a:latin typeface="Century Gothic"/>
            </a:endParaRPr>
          </a:p>
        </p:txBody>
      </p:sp>
      <p:pic>
        <p:nvPicPr>
          <p:cNvPr id="19" name="Bilete 141" descr="Et bilde som inneholder person, hatt&#10;&#10;Automatisk generert beskrivelse">
            <a:extLst>
              <a:ext uri="{FF2B5EF4-FFF2-40B4-BE49-F238E27FC236}">
                <a16:creationId xmlns:a16="http://schemas.microsoft.com/office/drawing/2014/main" id="{2975DE34-3A46-4986-9297-A8CB25B493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80000">
            <a:off x="5674313" y="1067841"/>
            <a:ext cx="947205" cy="74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Et bilde som inneholder dukke, tegning&#10;&#10;Automatisk generert beskrivelse">
            <a:extLst>
              <a:ext uri="{FF2B5EF4-FFF2-40B4-BE49-F238E27FC236}">
                <a16:creationId xmlns:a16="http://schemas.microsoft.com/office/drawing/2014/main" id="{829B2844-C253-4D73-A7F8-D1D8583F8D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8684" y="1267900"/>
            <a:ext cx="972337" cy="1454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Bilete 140" descr="Et bilde som inneholder innendørs, sitter, mørk, katt&#10;&#10;Automatisk generert beskrivelse">
            <a:extLst>
              <a:ext uri="{FF2B5EF4-FFF2-40B4-BE49-F238E27FC236}">
                <a16:creationId xmlns:a16="http://schemas.microsoft.com/office/drawing/2014/main" id="{05523DCB-0F85-46B5-B28C-036AACB74E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402944">
            <a:off x="4097398" y="1155665"/>
            <a:ext cx="10493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Bilde 10" descr="Et bilde som inneholder tegning&#10;&#10;Automatisk generert beskrivelse">
            <a:extLst>
              <a:ext uri="{FF2B5EF4-FFF2-40B4-BE49-F238E27FC236}">
                <a16:creationId xmlns:a16="http://schemas.microsoft.com/office/drawing/2014/main" id="{26E90237-C161-43D6-B1FA-1E03A589B9AE}"/>
              </a:ext>
            </a:extLst>
          </p:cNvPr>
          <p:cNvPicPr>
            <a:picLocks noChangeAspect="1"/>
          </p:cNvPicPr>
          <p:nvPr/>
        </p:nvPicPr>
        <p:blipFill>
          <a:blip r:embed="rId10"/>
          <a:stretch>
            <a:fillRect/>
          </a:stretch>
        </p:blipFill>
        <p:spPr>
          <a:xfrm>
            <a:off x="4341379" y="9402536"/>
            <a:ext cx="472848" cy="335642"/>
          </a:xfrm>
          <a:prstGeom prst="rect">
            <a:avLst/>
          </a:prstGeom>
        </p:spPr>
      </p:pic>
      <p:sp>
        <p:nvSpPr>
          <p:cNvPr id="8" name="TekstSylinder 7">
            <a:extLst>
              <a:ext uri="{FF2B5EF4-FFF2-40B4-BE49-F238E27FC236}">
                <a16:creationId xmlns:a16="http://schemas.microsoft.com/office/drawing/2014/main" id="{4F3FB115-206B-4EAD-BD5A-D92E5116E3A8}"/>
              </a:ext>
            </a:extLst>
          </p:cNvPr>
          <p:cNvSpPr txBox="1"/>
          <p:nvPr/>
        </p:nvSpPr>
        <p:spPr>
          <a:xfrm>
            <a:off x="4092967" y="4141346"/>
            <a:ext cx="2316534" cy="2308324"/>
          </a:xfrm>
          <a:prstGeom prst="rect">
            <a:avLst/>
          </a:prstGeom>
          <a:noFill/>
          <a:ln w="28575">
            <a:solidFill>
              <a:srgbClr val="92D050"/>
            </a:solidFill>
          </a:ln>
        </p:spPr>
        <p:txBody>
          <a:bodyPr wrap="square" lIns="91440" tIns="45720" rIns="91440" bIns="45720" rtlCol="0" anchor="t">
            <a:spAutoFit/>
          </a:bodyPr>
          <a:lstStyle/>
          <a:p>
            <a:r>
              <a:rPr lang="nn-NO" sz="1200" b="1" err="1">
                <a:latin typeface="Century Gothic"/>
              </a:rPr>
              <a:t>Ruskendag</a:t>
            </a:r>
            <a:r>
              <a:rPr lang="nn-NO" sz="1200" b="1">
                <a:latin typeface="Century Gothic"/>
              </a:rPr>
              <a:t> og mini 17- mai:</a:t>
            </a:r>
            <a:endParaRPr lang="nn-NO" sz="1200">
              <a:latin typeface="Century Gothic" panose="020B0502020202020204" pitchFamily="34" charset="0"/>
            </a:endParaRPr>
          </a:p>
          <a:p>
            <a:r>
              <a:rPr lang="nn-NO" sz="1200">
                <a:latin typeface="Century Gothic"/>
              </a:rPr>
              <a:t>Vi lærer barna å ta vare på naturen og miljøet rundt oss. Vi ryddar og pyntar til 17 mai. Vi har på hanskar og plukkar boss rundt omkring i nærmiljøet vårt (</a:t>
            </a:r>
            <a:r>
              <a:rPr lang="nn-NO" sz="1200" err="1">
                <a:latin typeface="Century Gothic"/>
              </a:rPr>
              <a:t>ruskendag</a:t>
            </a:r>
            <a:r>
              <a:rPr lang="nn-NO" sz="1200">
                <a:latin typeface="Century Gothic"/>
              </a:rPr>
              <a:t>) </a:t>
            </a:r>
            <a:endParaRPr lang="nn-NO" sz="1200">
              <a:latin typeface="Century Gothic" panose="020B0502020202020204" pitchFamily="34" charset="0"/>
            </a:endParaRPr>
          </a:p>
          <a:p>
            <a:r>
              <a:rPr lang="nn-NO" sz="1200">
                <a:latin typeface="Century Gothic"/>
              </a:rPr>
              <a:t>Vi gir barna kunnskap om grunnlovsdagen og fargane til det norske flagget. Vi går i tog og trenar oss til 17 –mai (mini- 17 mai)</a:t>
            </a:r>
            <a:endParaRPr lang="nn-NO" sz="1200">
              <a:latin typeface="Century Gothic"/>
              <a:cs typeface="Calibri"/>
            </a:endParaRPr>
          </a:p>
        </p:txBody>
      </p:sp>
      <p:sp>
        <p:nvSpPr>
          <p:cNvPr id="10" name="TekstSylinder 9">
            <a:extLst>
              <a:ext uri="{FF2B5EF4-FFF2-40B4-BE49-F238E27FC236}">
                <a16:creationId xmlns:a16="http://schemas.microsoft.com/office/drawing/2014/main" id="{B7E62298-BA6C-FF40-1C43-9F424121B69D}"/>
              </a:ext>
            </a:extLst>
          </p:cNvPr>
          <p:cNvSpPr txBox="1"/>
          <p:nvPr/>
        </p:nvSpPr>
        <p:spPr>
          <a:xfrm flipH="1">
            <a:off x="389152" y="1659901"/>
            <a:ext cx="3145536" cy="2123658"/>
          </a:xfrm>
          <a:prstGeom prst="rect">
            <a:avLst/>
          </a:prstGeom>
          <a:noFill/>
          <a:ln w="28575">
            <a:solidFill>
              <a:srgbClr val="92D050"/>
            </a:solidFill>
          </a:ln>
        </p:spPr>
        <p:txBody>
          <a:bodyPr wrap="square" lIns="91440" tIns="45720" rIns="91440" bIns="45720" rtlCol="0" anchor="t">
            <a:spAutoFit/>
          </a:bodyPr>
          <a:lstStyle/>
          <a:p>
            <a:r>
              <a:rPr lang="nn-NO" sz="1200" b="1" err="1">
                <a:latin typeface="Century Gothic"/>
                <a:cs typeface="Calibri"/>
              </a:rPr>
              <a:t>Overgong</a:t>
            </a:r>
            <a:r>
              <a:rPr lang="nn-NO" sz="1200" b="1">
                <a:latin typeface="Century Gothic"/>
                <a:cs typeface="Calibri"/>
              </a:rPr>
              <a:t> frå småbarns- til</a:t>
            </a:r>
            <a:r>
              <a:rPr lang="nn-NO" sz="1200">
                <a:latin typeface="Century Gothic"/>
                <a:cs typeface="Calibri"/>
              </a:rPr>
              <a:t> </a:t>
            </a:r>
            <a:r>
              <a:rPr lang="nn-NO" sz="1200" b="1">
                <a:latin typeface="Century Gothic"/>
                <a:cs typeface="Calibri"/>
              </a:rPr>
              <a:t>storbarnsavdeling:</a:t>
            </a:r>
            <a:r>
              <a:rPr lang="nn-NO" sz="1200">
                <a:latin typeface="Century Gothic"/>
                <a:cs typeface="Calibri"/>
              </a:rPr>
              <a:t> </a:t>
            </a:r>
          </a:p>
          <a:p>
            <a:r>
              <a:rPr lang="nn-NO" sz="1200">
                <a:latin typeface="Century Gothic"/>
                <a:cs typeface="Calibri"/>
              </a:rPr>
              <a:t>For at barna  skal få ein mjuk </a:t>
            </a:r>
            <a:r>
              <a:rPr lang="nn-NO" sz="1200" err="1">
                <a:latin typeface="Century Gothic"/>
                <a:cs typeface="Calibri"/>
              </a:rPr>
              <a:t>overgong</a:t>
            </a:r>
            <a:r>
              <a:rPr lang="nn-NO" sz="1200">
                <a:latin typeface="Century Gothic"/>
                <a:cs typeface="Calibri"/>
              </a:rPr>
              <a:t> til ny avdeling får dei kome på besøk ilag med ein vaksen til den avdelinga dei skal starte på. Dei får då bli kjent med den nye avdelinga og dei barna som går der frå før. Som avslutning på småbarnsperioda får dei sjølv flytte si korg til den nye plassen i </a:t>
            </a:r>
            <a:r>
              <a:rPr lang="nn-NO" sz="1200" err="1">
                <a:latin typeface="Century Gothic"/>
                <a:cs typeface="Calibri"/>
              </a:rPr>
              <a:t>garderoba</a:t>
            </a:r>
            <a:r>
              <a:rPr lang="nn-NO" sz="1200">
                <a:latin typeface="Century Gothic"/>
                <a:cs typeface="Calibri"/>
              </a:rPr>
              <a:t> på storavdeling.</a:t>
            </a:r>
          </a:p>
        </p:txBody>
      </p:sp>
      <p:sp>
        <p:nvSpPr>
          <p:cNvPr id="17" name="TekstSylinder 16">
            <a:extLst>
              <a:ext uri="{FF2B5EF4-FFF2-40B4-BE49-F238E27FC236}">
                <a16:creationId xmlns:a16="http://schemas.microsoft.com/office/drawing/2014/main" id="{B4EA7B05-CFA2-C47E-8EAB-52E95F7705A8}"/>
              </a:ext>
            </a:extLst>
          </p:cNvPr>
          <p:cNvSpPr txBox="1"/>
          <p:nvPr/>
        </p:nvSpPr>
        <p:spPr>
          <a:xfrm>
            <a:off x="389152" y="4130416"/>
            <a:ext cx="3170580" cy="1200329"/>
          </a:xfrm>
          <a:prstGeom prst="rect">
            <a:avLst/>
          </a:prstGeom>
          <a:noFill/>
          <a:ln w="28575">
            <a:solidFill>
              <a:srgbClr val="92D050"/>
            </a:solidFill>
          </a:ln>
        </p:spPr>
        <p:txBody>
          <a:bodyPr wrap="square" lIns="91440" tIns="45720" rIns="91440" bIns="45720" rtlCol="0" anchor="t">
            <a:spAutoFit/>
          </a:bodyPr>
          <a:lstStyle/>
          <a:p>
            <a:r>
              <a:rPr lang="nn-NO" sz="1200" b="1" err="1">
                <a:latin typeface="Century Gothic"/>
                <a:cs typeface="Calibri"/>
              </a:rPr>
              <a:t>Overgong</a:t>
            </a:r>
            <a:r>
              <a:rPr lang="nn-NO" sz="1200" b="1">
                <a:latin typeface="Century Gothic"/>
                <a:cs typeface="Calibri"/>
              </a:rPr>
              <a:t> barnehage- skule:</a:t>
            </a:r>
          </a:p>
          <a:p>
            <a:r>
              <a:rPr lang="nn-NO" sz="1200">
                <a:latin typeface="Century Gothic"/>
                <a:cs typeface="Calibri"/>
              </a:rPr>
              <a:t>Denne skal vi gjer så trygg som mogleg for barna. Vi har eigne </a:t>
            </a:r>
            <a:r>
              <a:rPr lang="nn-NO" sz="1200" err="1">
                <a:latin typeface="Century Gothic"/>
                <a:cs typeface="Calibri"/>
              </a:rPr>
              <a:t>overgongsrutiner</a:t>
            </a:r>
            <a:r>
              <a:rPr lang="nn-NO" sz="1200">
                <a:latin typeface="Century Gothic"/>
                <a:cs typeface="Calibri"/>
              </a:rPr>
              <a:t> i </a:t>
            </a:r>
            <a:r>
              <a:rPr lang="nn-NO" sz="1200" err="1">
                <a:latin typeface="Century Gothic"/>
                <a:cs typeface="Calibri"/>
              </a:rPr>
              <a:t>kommuna</a:t>
            </a:r>
            <a:r>
              <a:rPr lang="nn-NO" sz="1200">
                <a:latin typeface="Century Gothic"/>
                <a:cs typeface="Calibri"/>
              </a:rPr>
              <a:t>. (Sjå </a:t>
            </a:r>
            <a:r>
              <a:rPr lang="nn-NO" sz="1200" err="1">
                <a:latin typeface="Century Gothic"/>
                <a:cs typeface="Calibri"/>
              </a:rPr>
              <a:t>langtidslan</a:t>
            </a:r>
            <a:r>
              <a:rPr lang="nn-NO" sz="1200">
                <a:latin typeface="Century Gothic"/>
                <a:cs typeface="Calibri"/>
              </a:rPr>
              <a:t>). Vi har eigne overleveringsmøter med skulen, i nært samarbeid med heimen.</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pic>
        <p:nvPicPr>
          <p:cNvPr id="18" name="Bilde 17">
            <a:extLst>
              <a:ext uri="{FF2B5EF4-FFF2-40B4-BE49-F238E27FC236}">
                <a16:creationId xmlns:a16="http://schemas.microsoft.com/office/drawing/2014/main" id="{B9A16632-84C0-4F0C-993F-42F76FF761C2}"/>
              </a:ext>
            </a:extLst>
          </p:cNvPr>
          <p:cNvPicPr>
            <a:picLocks noChangeAspect="1"/>
          </p:cNvPicPr>
          <p:nvPr/>
        </p:nvPicPr>
        <p:blipFill>
          <a:blip r:embed="rId3"/>
          <a:stretch>
            <a:fillRect/>
          </a:stretch>
        </p:blipFill>
        <p:spPr>
          <a:xfrm>
            <a:off x="4379495" y="10672097"/>
            <a:ext cx="384081" cy="390178"/>
          </a:xfrm>
          <a:prstGeom prst="rect">
            <a:avLst/>
          </a:prstGeom>
        </p:spPr>
      </p:pic>
      <p:pic>
        <p:nvPicPr>
          <p:cNvPr id="7" name="Bilde 9" descr="Et bilde som inneholder tegning&#10;&#10;Automatisk generert beskrivelse">
            <a:extLst>
              <a:ext uri="{FF2B5EF4-FFF2-40B4-BE49-F238E27FC236}">
                <a16:creationId xmlns:a16="http://schemas.microsoft.com/office/drawing/2014/main" id="{B9F2E37E-24FE-42BD-9C6D-4FBC1A567B28}"/>
              </a:ext>
            </a:extLst>
          </p:cNvPr>
          <p:cNvPicPr>
            <a:picLocks noChangeAspect="1"/>
          </p:cNvPicPr>
          <p:nvPr/>
        </p:nvPicPr>
        <p:blipFill rotWithShape="1">
          <a:blip r:embed="rId4"/>
          <a:srcRect r="763" b="29262"/>
          <a:stretch/>
        </p:blipFill>
        <p:spPr>
          <a:xfrm rot="1140000">
            <a:off x="298782" y="1041841"/>
            <a:ext cx="1205607" cy="893427"/>
          </a:xfrm>
          <a:prstGeom prst="rect">
            <a:avLst/>
          </a:prstGeom>
        </p:spPr>
      </p:pic>
      <p:pic>
        <p:nvPicPr>
          <p:cNvPr id="16" name="Bilde 16" descr="Et bilde som inneholder tegning&#10;&#10;Automatisk generert beskrivelse">
            <a:extLst>
              <a:ext uri="{FF2B5EF4-FFF2-40B4-BE49-F238E27FC236}">
                <a16:creationId xmlns:a16="http://schemas.microsoft.com/office/drawing/2014/main" id="{20D8CF71-4A1F-4613-89A9-03E001F61963}"/>
              </a:ext>
            </a:extLst>
          </p:cNvPr>
          <p:cNvPicPr>
            <a:picLocks noChangeAspect="1"/>
          </p:cNvPicPr>
          <p:nvPr/>
        </p:nvPicPr>
        <p:blipFill rotWithShape="1">
          <a:blip r:embed="rId4"/>
          <a:srcRect l="-1998" t="4027" r="1527" b="32843"/>
          <a:stretch/>
        </p:blipFill>
        <p:spPr>
          <a:xfrm rot="20460000">
            <a:off x="5108711" y="1164969"/>
            <a:ext cx="1218398" cy="895502"/>
          </a:xfrm>
          <a:prstGeom prst="rect">
            <a:avLst/>
          </a:prstGeom>
        </p:spPr>
      </p:pic>
      <p:pic>
        <p:nvPicPr>
          <p:cNvPr id="14" name="Bilde 14" descr="Et bilde som inneholder tegning&#10;&#10;Automatisk generert beskrivelse">
            <a:extLst>
              <a:ext uri="{FF2B5EF4-FFF2-40B4-BE49-F238E27FC236}">
                <a16:creationId xmlns:a16="http://schemas.microsoft.com/office/drawing/2014/main" id="{57F006A4-92A4-47CD-83E1-73E6BD3D0F07}"/>
              </a:ext>
            </a:extLst>
          </p:cNvPr>
          <p:cNvPicPr>
            <a:picLocks noChangeAspect="1"/>
          </p:cNvPicPr>
          <p:nvPr/>
        </p:nvPicPr>
        <p:blipFill>
          <a:blip r:embed="rId5"/>
          <a:stretch>
            <a:fillRect/>
          </a:stretch>
        </p:blipFill>
        <p:spPr>
          <a:xfrm>
            <a:off x="1148562" y="4008430"/>
            <a:ext cx="1316030" cy="852438"/>
          </a:xfrm>
          <a:prstGeom prst="rect">
            <a:avLst/>
          </a:prstGeom>
        </p:spPr>
      </p:pic>
      <p:graphicFrame>
        <p:nvGraphicFramePr>
          <p:cNvPr id="3" name="Tabell 2">
            <a:extLst>
              <a:ext uri="{FF2B5EF4-FFF2-40B4-BE49-F238E27FC236}">
                <a16:creationId xmlns:a16="http://schemas.microsoft.com/office/drawing/2014/main" id="{ACC20A3B-6199-46CA-9A05-4AD542B001C5}"/>
              </a:ext>
            </a:extLst>
          </p:cNvPr>
          <p:cNvGraphicFramePr>
            <a:graphicFrameLocks noGrp="1"/>
          </p:cNvGraphicFramePr>
          <p:nvPr>
            <p:extLst>
              <p:ext uri="{D42A27DB-BD31-4B8C-83A1-F6EECF244321}">
                <p14:modId xmlns:p14="http://schemas.microsoft.com/office/powerpoint/2010/main" val="1953276920"/>
              </p:ext>
            </p:extLst>
          </p:nvPr>
        </p:nvGraphicFramePr>
        <p:xfrm>
          <a:off x="192705" y="6554201"/>
          <a:ext cx="6524338" cy="5159240"/>
        </p:xfrm>
        <a:graphic>
          <a:graphicData uri="http://schemas.openxmlformats.org/drawingml/2006/table">
            <a:tbl>
              <a:tblPr firstRow="1" bandRow="1">
                <a:tableStyleId>{ED083AE6-46FA-4A59-8FB0-9F97EB10719F}</a:tableStyleId>
              </a:tblPr>
              <a:tblGrid>
                <a:gridCol w="503998">
                  <a:extLst>
                    <a:ext uri="{9D8B030D-6E8A-4147-A177-3AD203B41FA5}">
                      <a16:colId xmlns:a16="http://schemas.microsoft.com/office/drawing/2014/main" val="1876802021"/>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36340">
                  <a:extLst>
                    <a:ext uri="{9D8B030D-6E8A-4147-A177-3AD203B41FA5}">
                      <a16:colId xmlns:a16="http://schemas.microsoft.com/office/drawing/2014/main" val="20006"/>
                    </a:ext>
                  </a:extLst>
                </a:gridCol>
              </a:tblGrid>
              <a:tr h="180000">
                <a:tc>
                  <a:txBody>
                    <a:bodyPr/>
                    <a:lstStyle/>
                    <a:p>
                      <a:pPr lvl="0" algn="ctr">
                        <a:spcBef>
                          <a:spcPts val="200"/>
                        </a:spcBef>
                        <a:spcAft>
                          <a:spcPts val="200"/>
                        </a:spcAft>
                      </a:pPr>
                      <a:r>
                        <a:rPr lang="nb-NO" sz="900" b="1" dirty="0">
                          <a:solidFill>
                            <a:schemeClr val="tx1"/>
                          </a:solidFill>
                          <a:latin typeface="Century Gothic"/>
                        </a:rPr>
                        <a:t>Veke </a:t>
                      </a:r>
                      <a:endParaRPr lang="nb-NO" sz="900" b="1" dirty="0">
                        <a:solidFill>
                          <a:schemeClr val="tx1"/>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dirty="0">
                          <a:latin typeface="Century Gothic"/>
                        </a:rPr>
                        <a:t>Måndag</a:t>
                      </a:r>
                      <a:endParaRPr lang="nb-NO" sz="900" b="1" dirty="0">
                        <a:solidFill>
                          <a:srgbClr val="595959"/>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dirty="0">
                          <a:latin typeface="Century Gothic"/>
                        </a:rPr>
                        <a:t>Tysdag</a:t>
                      </a:r>
                      <a:endParaRPr lang="nb-NO" sz="900" b="1" dirty="0">
                        <a:solidFill>
                          <a:srgbClr val="595959"/>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dirty="0">
                          <a:latin typeface="Century Gothic"/>
                        </a:rPr>
                        <a:t>Onsdag</a:t>
                      </a:r>
                      <a:endParaRPr lang="nb-NO" sz="900" b="1" dirty="0">
                        <a:solidFill>
                          <a:srgbClr val="595959"/>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dirty="0">
                          <a:latin typeface="Century Gothic"/>
                        </a:rPr>
                        <a:t>Torsdag</a:t>
                      </a:r>
                      <a:endParaRPr lang="nb-NO" sz="900" b="1" dirty="0">
                        <a:solidFill>
                          <a:srgbClr val="595959"/>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dirty="0">
                          <a:latin typeface="Century Gothic"/>
                        </a:rPr>
                        <a:t>Fredag</a:t>
                      </a:r>
                      <a:endParaRPr lang="nb-NO" sz="900" b="1" dirty="0">
                        <a:solidFill>
                          <a:srgbClr val="595959"/>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dirty="0">
                          <a:latin typeface="Century Gothic"/>
                        </a:rPr>
                        <a:t>Laurdag</a:t>
                      </a:r>
                      <a:endParaRPr lang="nb-NO" sz="900" b="1" dirty="0">
                        <a:solidFill>
                          <a:srgbClr val="595959"/>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dirty="0">
                          <a:latin typeface="Century Gothic"/>
                        </a:rPr>
                        <a:t>Søndag</a:t>
                      </a:r>
                    </a:p>
                  </a:txBody>
                  <a:tcPr marL="68560" marR="68560" marT="0" marB="0"/>
                </a:tc>
                <a:extLst>
                  <a:ext uri="{0D108BD9-81ED-4DB2-BD59-A6C34878D82A}">
                    <a16:rowId xmlns:a16="http://schemas.microsoft.com/office/drawing/2014/main" val="10000"/>
                  </a:ext>
                </a:extLst>
              </a:tr>
              <a:tr h="165159">
                <a:tc>
                  <a:txBody>
                    <a:bodyPr/>
                    <a:lstStyle/>
                    <a:p>
                      <a:pPr lvl="0" algn="r">
                        <a:spcAft>
                          <a:spcPts val="0"/>
                        </a:spcAft>
                      </a:pPr>
                      <a:r>
                        <a:rPr lang="nn-NO" sz="900" b="1" dirty="0">
                          <a:solidFill>
                            <a:schemeClr val="bg1">
                              <a:lumMod val="50000"/>
                            </a:schemeClr>
                          </a:solidFill>
                          <a:latin typeface="Century Gothic"/>
                        </a:rPr>
                        <a:t>22</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n-NO" sz="900" b="1">
                        <a:solidFill>
                          <a:schemeClr val="bg1">
                            <a:lumMod val="50000"/>
                          </a:schemeClr>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b-NO" sz="900" b="1">
                        <a:solidFill>
                          <a:srgbClr val="7F7F7F"/>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b-NO" sz="900" b="1">
                        <a:solidFill>
                          <a:srgbClr val="7F7F7F"/>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b-NO" sz="900" b="1">
                        <a:solidFill>
                          <a:srgbClr val="7F7F7F"/>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b-NO" sz="900" b="1">
                        <a:solidFill>
                          <a:srgbClr val="7F7F7F"/>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b-NO" sz="900" b="1">
                        <a:solidFill>
                          <a:srgbClr val="7F7F7F"/>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dirty="0">
                          <a:solidFill>
                            <a:srgbClr val="7F7F7F"/>
                          </a:solidFill>
                          <a:latin typeface="Century Gothic"/>
                          <a:ea typeface="MS PGothic"/>
                          <a:cs typeface="Times New Roman"/>
                        </a:rPr>
                        <a:t>1.</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1"/>
                  </a:ext>
                </a:extLst>
              </a:tr>
              <a:tr h="660521">
                <a:tc>
                  <a:txBody>
                    <a:bodyPr/>
                    <a:lstStyle/>
                    <a:p>
                      <a:pPr lvl="0">
                        <a:spcBef>
                          <a:spcPts val="200"/>
                        </a:spcBef>
                        <a:spcAft>
                          <a:spcPts val="200"/>
                        </a:spcAft>
                      </a:pP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n-NO" sz="900" b="1">
                        <a:latin typeface="Century Gothic" panose="020B0502020202020204" pitchFamily="34" charset="0"/>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n-NO" sz="900" b="1">
                        <a:latin typeface="Century Gothic" panose="020B0502020202020204" pitchFamily="34" charset="0"/>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solidFill>
                          <a:srgbClr val="FF0000"/>
                        </a:solidFill>
                        <a:latin typeface="Century Gothic" panose="020B0502020202020204" pitchFamily="34" charset="0"/>
                        <a:ea typeface="MS PGothic"/>
                        <a:cs typeface="Times New Roman"/>
                      </a:endParaRPr>
                    </a:p>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2"/>
                  </a:ext>
                </a:extLst>
              </a:tr>
              <a:tr h="178255">
                <a:tc>
                  <a:txBody>
                    <a:bodyPr/>
                    <a:lstStyle/>
                    <a:p>
                      <a:pPr lvl="0" algn="r">
                        <a:spcAft>
                          <a:spcPts val="0"/>
                        </a:spcAft>
                      </a:pPr>
                      <a:r>
                        <a:rPr lang="nb-NO" sz="900" b="1" dirty="0">
                          <a:solidFill>
                            <a:schemeClr val="bg1">
                              <a:lumMod val="50000"/>
                            </a:schemeClr>
                          </a:solidFill>
                          <a:latin typeface="Century Gothic"/>
                        </a:rPr>
                        <a:t>23</a:t>
                      </a:r>
                      <a:endParaRPr lang="nb-NO" sz="900" b="1" dirty="0">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dirty="0">
                          <a:solidFill>
                            <a:schemeClr val="bg1">
                              <a:lumMod val="50000"/>
                            </a:schemeClr>
                          </a:solidFill>
                          <a:latin typeface="Century Gothic"/>
                          <a:ea typeface="MS PGothic"/>
                          <a:cs typeface="Times New Roman"/>
                        </a:rPr>
                        <a:t>2.</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dirty="0">
                          <a:solidFill>
                            <a:srgbClr val="7F7F7F"/>
                          </a:solidFill>
                          <a:latin typeface="Century Gothic"/>
                          <a:ea typeface="MS PGothic"/>
                          <a:cs typeface="Times New Roman"/>
                        </a:rPr>
                        <a:t>3.</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dirty="0">
                          <a:solidFill>
                            <a:srgbClr val="7F7F7F"/>
                          </a:solidFill>
                          <a:latin typeface="Century Gothic"/>
                          <a:ea typeface="MS PGothic"/>
                          <a:cs typeface="Times New Roman"/>
                        </a:rPr>
                        <a:t>4.</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dirty="0">
                          <a:solidFill>
                            <a:srgbClr val="7F7F7F"/>
                          </a:solidFill>
                          <a:latin typeface="Century Gothic"/>
                          <a:ea typeface="MS PGothic"/>
                          <a:cs typeface="Times New Roman"/>
                        </a:rPr>
                        <a:t>5.</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dirty="0">
                          <a:solidFill>
                            <a:srgbClr val="7F7F7F"/>
                          </a:solidFill>
                          <a:latin typeface="Century Gothic"/>
                          <a:ea typeface="MS PGothic"/>
                          <a:cs typeface="Times New Roman"/>
                        </a:rPr>
                        <a:t>6.</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dirty="0">
                          <a:solidFill>
                            <a:srgbClr val="7F7F7F"/>
                          </a:solidFill>
                          <a:latin typeface="Century Gothic"/>
                          <a:ea typeface="MS PGothic"/>
                          <a:cs typeface="Times New Roman"/>
                        </a:rPr>
                        <a:t>7.</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0" dirty="0">
                          <a:latin typeface="Century Gothic"/>
                        </a:rPr>
                        <a:t>8</a:t>
                      </a:r>
                      <a:r>
                        <a:rPr lang="nn-NO" sz="900" b="1" dirty="0">
                          <a:latin typeface="Century Gothic"/>
                        </a:rPr>
                        <a:t>.</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3"/>
                  </a:ext>
                </a:extLst>
              </a:tr>
              <a:tr h="660521">
                <a:tc>
                  <a:txBody>
                    <a:bodyPr/>
                    <a:lstStyle/>
                    <a:p>
                      <a:pPr lvl="0">
                        <a:spcBef>
                          <a:spcPts val="200"/>
                        </a:spcBef>
                        <a:spcAft>
                          <a:spcPts val="200"/>
                        </a:spcAft>
                      </a:pP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p>
                      <a:pPr lvl="0">
                        <a:spcBef>
                          <a:spcPts val="200"/>
                        </a:spcBef>
                        <a:spcAft>
                          <a:spcPts val="200"/>
                        </a:spcAft>
                      </a:pP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latin typeface="Century Gothic"/>
                        <a:ea typeface="MS PGothic"/>
                        <a:cs typeface="Times New Roman"/>
                      </a:endParaRPr>
                    </a:p>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4"/>
                  </a:ext>
                </a:extLst>
              </a:tr>
              <a:tr h="165159">
                <a:tc>
                  <a:txBody>
                    <a:bodyPr/>
                    <a:lstStyle/>
                    <a:p>
                      <a:pPr lvl="0" algn="r">
                        <a:spcAft>
                          <a:spcPts val="0"/>
                        </a:spcAft>
                      </a:pPr>
                      <a:r>
                        <a:rPr lang="nb-NO" sz="900" b="1" dirty="0">
                          <a:solidFill>
                            <a:schemeClr val="bg1">
                              <a:lumMod val="50000"/>
                            </a:schemeClr>
                          </a:solidFill>
                          <a:latin typeface="Century Gothic"/>
                        </a:rPr>
                        <a:t>24</a:t>
                      </a:r>
                      <a:endParaRPr lang="nb-NO" sz="900" b="1" dirty="0">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dirty="0">
                          <a:solidFill>
                            <a:schemeClr val="bg1">
                              <a:lumMod val="50000"/>
                            </a:schemeClr>
                          </a:solidFill>
                          <a:latin typeface="Century Gothic"/>
                        </a:rPr>
                        <a:t>9.</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dirty="0">
                          <a:solidFill>
                            <a:schemeClr val="bg1">
                              <a:lumMod val="50000"/>
                            </a:schemeClr>
                          </a:solidFill>
                          <a:latin typeface="Century Gothic"/>
                        </a:rPr>
                        <a:t>10.</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dirty="0">
                          <a:solidFill>
                            <a:schemeClr val="bg1">
                              <a:lumMod val="50000"/>
                            </a:schemeClr>
                          </a:solidFill>
                          <a:latin typeface="Century Gothic"/>
                        </a:rPr>
                        <a:t>11.</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dirty="0">
                          <a:solidFill>
                            <a:schemeClr val="bg1">
                              <a:lumMod val="50000"/>
                            </a:schemeClr>
                          </a:solidFill>
                          <a:latin typeface="Century Gothic"/>
                        </a:rPr>
                        <a:t>12.</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dirty="0">
                          <a:solidFill>
                            <a:schemeClr val="bg1">
                              <a:lumMod val="50000"/>
                            </a:schemeClr>
                          </a:solidFill>
                          <a:latin typeface="Century Gothic"/>
                        </a:rPr>
                        <a:t>13.</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dirty="0">
                          <a:solidFill>
                            <a:schemeClr val="bg1">
                              <a:lumMod val="50000"/>
                            </a:schemeClr>
                          </a:solidFill>
                          <a:latin typeface="Century Gothic"/>
                        </a:rPr>
                        <a:t>14.</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dirty="0">
                          <a:solidFill>
                            <a:schemeClr val="bg1">
                              <a:lumMod val="50000"/>
                            </a:schemeClr>
                          </a:solidFill>
                          <a:latin typeface="Century Gothic"/>
                          <a:ea typeface="MS PGothic"/>
                          <a:cs typeface="Times New Roman"/>
                        </a:rPr>
                        <a:t>15.</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5"/>
                  </a:ext>
                </a:extLst>
              </a:tr>
              <a:tr h="702422">
                <a:tc>
                  <a:txBody>
                    <a:bodyPr/>
                    <a:lstStyle/>
                    <a:p>
                      <a:pPr lvl="0">
                        <a:spcBef>
                          <a:spcPts val="200"/>
                        </a:spcBef>
                        <a:spcAft>
                          <a:spcPts val="200"/>
                        </a:spcAft>
                      </a:pPr>
                      <a:endParaRPr lang="nb-NO" sz="900" b="1">
                        <a:solidFill>
                          <a:schemeClr val="bg1">
                            <a:lumMod val="50000"/>
                          </a:schemeClr>
                        </a:solidFill>
                        <a:latin typeface="Century Gothic"/>
                        <a:ea typeface="MS PGothic"/>
                        <a:cs typeface="Times New Roman"/>
                      </a:endParaRPr>
                    </a:p>
                  </a:txBody>
                  <a:tcPr marL="68560" marR="68560" marT="0" marB="0">
                    <a:solidFill>
                      <a:srgbClr val="FFFFBC"/>
                    </a:solidFill>
                  </a:tcPr>
                </a:tc>
                <a:tc>
                  <a:txBody>
                    <a:bodyPr/>
                    <a:lstStyle/>
                    <a:p>
                      <a:pPr lvl="0">
                        <a:spcBef>
                          <a:spcPts val="200"/>
                        </a:spcBef>
                        <a:spcAft>
                          <a:spcPts val="200"/>
                        </a:spcAft>
                      </a:pPr>
                      <a:endParaRPr lang="nb-NO" sz="900" b="1">
                        <a:solidFill>
                          <a:schemeClr val="bg1">
                            <a:lumMod val="50000"/>
                          </a:schemeClr>
                        </a:solidFill>
                        <a:latin typeface="Century Gothic"/>
                        <a:ea typeface="MS PGothic"/>
                        <a:cs typeface="Times New Roman"/>
                      </a:endParaRPr>
                    </a:p>
                    <a:p>
                      <a:pPr lvl="0" algn="ctr">
                        <a:spcBef>
                          <a:spcPts val="200"/>
                        </a:spcBef>
                        <a:spcAft>
                          <a:spcPts val="200"/>
                        </a:spcAft>
                        <a:buNone/>
                      </a:pPr>
                      <a:r>
                        <a:rPr lang="nb-NO" sz="900" b="1" dirty="0">
                          <a:solidFill>
                            <a:schemeClr val="tx1"/>
                          </a:solidFill>
                          <a:latin typeface="Century Gothic"/>
                          <a:ea typeface="MS PGothic"/>
                          <a:cs typeface="Times New Roman"/>
                        </a:rPr>
                        <a:t>2. Pinsedag</a:t>
                      </a:r>
                    </a:p>
                    <a:p>
                      <a:pPr lvl="0" algn="ctr">
                        <a:spcBef>
                          <a:spcPts val="200"/>
                        </a:spcBef>
                        <a:spcAft>
                          <a:spcPts val="200"/>
                        </a:spcAft>
                        <a:buNone/>
                      </a:pPr>
                      <a:r>
                        <a:rPr lang="nb-NO" sz="900" b="1" err="1">
                          <a:solidFill>
                            <a:schemeClr val="tx1"/>
                          </a:solidFill>
                          <a:latin typeface="Century Gothic"/>
                          <a:ea typeface="MS PGothic"/>
                          <a:cs typeface="Times New Roman"/>
                        </a:rPr>
                        <a:t>Bhg.stengt</a:t>
                      </a:r>
                      <a:endParaRPr lang="nb-NO" sz="900" b="1">
                        <a:solidFill>
                          <a:schemeClr val="tx1"/>
                        </a:solidFill>
                        <a:latin typeface="Century Gothic"/>
                        <a:ea typeface="MS PGothic"/>
                        <a:cs typeface="Times New Roman"/>
                      </a:endParaRPr>
                    </a:p>
                  </a:txBody>
                  <a:tcPr marL="68560" marR="68560" marT="0" marB="0">
                    <a:solidFill>
                      <a:srgbClr val="FFFFBC"/>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buNone/>
                      </a:pPr>
                      <a:endParaRPr lang="nb-NO" sz="900" b="1" i="0" u="none" strike="noStrike" noProof="0">
                        <a:solidFill>
                          <a:srgbClr val="000000"/>
                        </a:solidFill>
                        <a:latin typeface="Century Gothic"/>
                      </a:endParaRPr>
                    </a:p>
                    <a:p>
                      <a:pPr lvl="0">
                        <a:spcBef>
                          <a:spcPts val="200"/>
                        </a:spcBef>
                        <a:spcAft>
                          <a:spcPts val="200"/>
                        </a:spcAft>
                        <a:buNone/>
                      </a:pPr>
                      <a:r>
                        <a:rPr lang="nb-NO" sz="900" b="1" i="0" u="none" strike="noStrike" noProof="0" dirty="0" err="1">
                          <a:solidFill>
                            <a:srgbClr val="000000"/>
                          </a:solidFill>
                          <a:latin typeface="Century Gothic"/>
                        </a:rPr>
                        <a:t>Sommarfest</a:t>
                      </a:r>
                      <a:r>
                        <a:rPr lang="nb-NO" sz="900" b="1" i="0" u="none" strike="noStrike" noProof="0" dirty="0">
                          <a:solidFill>
                            <a:srgbClr val="000000"/>
                          </a:solidFill>
                          <a:latin typeface="Century Gothic"/>
                        </a:rPr>
                        <a:t> </a:t>
                      </a:r>
                      <a:r>
                        <a:rPr lang="nb-NO" sz="800" b="1" i="0" u="none" strike="noStrike" noProof="0" dirty="0">
                          <a:solidFill>
                            <a:srgbClr val="000000"/>
                          </a:solidFill>
                          <a:latin typeface="Century Gothic"/>
                        </a:rPr>
                        <a:t>kl.15.30-17.00</a:t>
                      </a:r>
                      <a:endParaRPr lang="nb-NO" dirty="0"/>
                    </a:p>
                  </a:txBody>
                  <a:tcPr marL="68560" marR="68560" marT="0" marB="0">
                    <a:solidFill>
                      <a:schemeClr val="bg1"/>
                    </a:solidFill>
                  </a:tcPr>
                </a:tc>
                <a:tc>
                  <a:txBody>
                    <a:bodyPr/>
                    <a:lstStyle/>
                    <a:p>
                      <a:pPr lvl="0">
                        <a:spcBef>
                          <a:spcPts val="200"/>
                        </a:spcBef>
                        <a:spcAft>
                          <a:spcPts val="200"/>
                        </a:spcAft>
                        <a:buNone/>
                      </a:pPr>
                      <a:endParaRPr lang="nb-NO" sz="900" b="1">
                        <a:latin typeface="Century Gothic"/>
                        <a:ea typeface="MS PGothic"/>
                        <a:cs typeface="Times New Roman"/>
                      </a:endParaRPr>
                    </a:p>
                    <a:p>
                      <a:pPr lvl="0" algn="ctr">
                        <a:spcBef>
                          <a:spcPts val="200"/>
                        </a:spcBef>
                        <a:spcAft>
                          <a:spcPts val="200"/>
                        </a:spcAft>
                        <a:buNone/>
                      </a:pPr>
                      <a:endParaRPr lang="nb-NO" sz="800" b="1">
                        <a:latin typeface="Century Gothic"/>
                        <a:ea typeface="MS PGothic"/>
                        <a:cs typeface="Times New Roman"/>
                      </a:endParaRPr>
                    </a:p>
                  </a:txBody>
                  <a:tcPr marL="68560" marR="68560" marT="0" marB="0">
                    <a:solidFill>
                      <a:schemeClr val="bg1"/>
                    </a:solidFill>
                  </a:tcPr>
                </a:tc>
                <a:tc>
                  <a:txBody>
                    <a:bodyPr/>
                    <a:lstStyle/>
                    <a:p>
                      <a:pPr marL="0" marR="0" lvl="0" indent="0" algn="l" defTabSz="633039" rtl="0" eaLnBrk="1" fontAlgn="auto" latinLnBrk="0" hangingPunct="1">
                        <a:lnSpc>
                          <a:spcPct val="100000"/>
                        </a:lnSpc>
                        <a:spcBef>
                          <a:spcPts val="200"/>
                        </a:spcBef>
                        <a:spcAft>
                          <a:spcPts val="200"/>
                        </a:spcAft>
                        <a:buClrTx/>
                        <a:buSzTx/>
                        <a:buFontTx/>
                        <a:buNone/>
                        <a:tabLst/>
                        <a:defRPr/>
                      </a:pPr>
                      <a:endParaRPr lang="nb-NO" sz="900" b="1">
                        <a:latin typeface="Century Gothic" panose="020B0502020202020204" pitchFamily="34" charset="0"/>
                        <a:ea typeface="MS PGothic"/>
                        <a:cs typeface="Times New Roman"/>
                      </a:endParaRPr>
                    </a:p>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marL="0" marR="0" lvl="0" indent="0" algn="l">
                        <a:lnSpc>
                          <a:spcPct val="100000"/>
                        </a:lnSpc>
                        <a:spcBef>
                          <a:spcPts val="200"/>
                        </a:spcBef>
                        <a:spcAft>
                          <a:spcPts val="200"/>
                        </a:spcAft>
                        <a:buNone/>
                      </a:pPr>
                      <a:endParaRPr lang="nb-NO" sz="900">
                        <a:latin typeface="Century Gothic"/>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6"/>
                  </a:ext>
                </a:extLst>
              </a:tr>
              <a:tr h="151994">
                <a:tc>
                  <a:txBody>
                    <a:bodyPr/>
                    <a:lstStyle/>
                    <a:p>
                      <a:pPr lvl="0" algn="r">
                        <a:spcAft>
                          <a:spcPts val="0"/>
                        </a:spcAft>
                      </a:pPr>
                      <a:r>
                        <a:rPr lang="nb-NO" sz="900" b="1" dirty="0">
                          <a:solidFill>
                            <a:schemeClr val="bg1">
                              <a:lumMod val="50000"/>
                            </a:schemeClr>
                          </a:solidFill>
                          <a:latin typeface="Century Gothic"/>
                        </a:rPr>
                        <a:t>25</a:t>
                      </a:r>
                      <a:endParaRPr lang="nb-NO" sz="900" b="1" dirty="0">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dirty="0">
                          <a:solidFill>
                            <a:schemeClr val="bg1">
                              <a:lumMod val="50000"/>
                            </a:schemeClr>
                          </a:solidFill>
                          <a:latin typeface="Century Gothic"/>
                          <a:ea typeface="MS PGothic"/>
                          <a:cs typeface="Times New Roman"/>
                        </a:rPr>
                        <a:t>16.</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l">
                        <a:spcAft>
                          <a:spcPts val="0"/>
                        </a:spcAft>
                      </a:pPr>
                      <a:r>
                        <a:rPr lang="nn-NO" sz="900" b="1" dirty="0">
                          <a:solidFill>
                            <a:schemeClr val="bg1">
                              <a:lumMod val="50000"/>
                            </a:schemeClr>
                          </a:solidFill>
                          <a:latin typeface="Century Gothic"/>
                        </a:rPr>
                        <a:t>                 17 </a:t>
                      </a:r>
                      <a:endParaRPr lang="nb-NO" sz="900" b="1" dirty="0">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dirty="0">
                          <a:solidFill>
                            <a:schemeClr val="bg1">
                              <a:lumMod val="50000"/>
                            </a:schemeClr>
                          </a:solidFill>
                          <a:latin typeface="Century Gothic"/>
                        </a:rPr>
                        <a:t>18.</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dirty="0">
                          <a:solidFill>
                            <a:schemeClr val="bg1">
                              <a:lumMod val="50000"/>
                            </a:schemeClr>
                          </a:solidFill>
                          <a:latin typeface="Century Gothic"/>
                        </a:rPr>
                        <a:t>19.</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dirty="0">
                          <a:solidFill>
                            <a:schemeClr val="bg1">
                              <a:lumMod val="50000"/>
                            </a:schemeClr>
                          </a:solidFill>
                          <a:latin typeface="Century Gothic"/>
                        </a:rPr>
                        <a:t>20.</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dirty="0">
                          <a:solidFill>
                            <a:schemeClr val="bg1">
                              <a:lumMod val="50000"/>
                            </a:schemeClr>
                          </a:solidFill>
                          <a:latin typeface="Century Gothic"/>
                        </a:rPr>
                        <a:t>21.</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dirty="0">
                          <a:solidFill>
                            <a:schemeClr val="bg1">
                              <a:lumMod val="50000"/>
                            </a:schemeClr>
                          </a:solidFill>
                          <a:latin typeface="Century Gothic"/>
                        </a:rPr>
                        <a:t>22.</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7"/>
                  </a:ext>
                </a:extLst>
              </a:tr>
              <a:tr h="670795">
                <a:tc>
                  <a:txBody>
                    <a:bodyPr/>
                    <a:lstStyle/>
                    <a:p>
                      <a:pPr lvl="0">
                        <a:spcBef>
                          <a:spcPts val="200"/>
                        </a:spcBef>
                        <a:spcAft>
                          <a:spcPts val="200"/>
                        </a:spcAft>
                      </a:pP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bg1">
                            <a:lumMod val="50000"/>
                          </a:schemeClr>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r>
                        <a:rPr lang="nb-NO" sz="900" b="1">
                          <a:latin typeface="Century Gothic"/>
                          <a:ea typeface="MS PGothic"/>
                          <a:cs typeface="Times New Roman"/>
                        </a:rPr>
                        <a:t> </a:t>
                      </a: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8"/>
                  </a:ext>
                </a:extLst>
              </a:tr>
              <a:tr h="165159">
                <a:tc>
                  <a:txBody>
                    <a:bodyPr/>
                    <a:lstStyle/>
                    <a:p>
                      <a:pPr lvl="0" algn="r">
                        <a:spcAft>
                          <a:spcPts val="0"/>
                        </a:spcAft>
                      </a:pPr>
                      <a:r>
                        <a:rPr lang="nb-NO" sz="900" b="1" dirty="0">
                          <a:solidFill>
                            <a:schemeClr val="bg1">
                              <a:lumMod val="50000"/>
                            </a:schemeClr>
                          </a:solidFill>
                          <a:latin typeface="Century Gothic"/>
                        </a:rPr>
                        <a:t>26</a:t>
                      </a:r>
                      <a:endParaRPr lang="nb-NO" sz="900" b="1" dirty="0">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dirty="0">
                          <a:solidFill>
                            <a:schemeClr val="bg1">
                              <a:lumMod val="50000"/>
                            </a:schemeClr>
                          </a:solidFill>
                          <a:latin typeface="Century Gothic"/>
                        </a:rPr>
                        <a:t>23.</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dirty="0">
                          <a:solidFill>
                            <a:schemeClr val="bg1">
                              <a:lumMod val="50000"/>
                            </a:schemeClr>
                          </a:solidFill>
                          <a:latin typeface="Century Gothic"/>
                        </a:rPr>
                        <a:t>24.</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dirty="0">
                          <a:solidFill>
                            <a:schemeClr val="bg1">
                              <a:lumMod val="50000"/>
                            </a:schemeClr>
                          </a:solidFill>
                          <a:latin typeface="Century Gothic"/>
                          <a:ea typeface="MS PGothic"/>
                          <a:cs typeface="Times New Roman"/>
                        </a:rPr>
                        <a:t>25.</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dirty="0">
                          <a:solidFill>
                            <a:schemeClr val="bg1">
                              <a:lumMod val="50000"/>
                            </a:schemeClr>
                          </a:solidFill>
                          <a:latin typeface="Century Gothic"/>
                          <a:ea typeface="MS PGothic"/>
                          <a:cs typeface="Times New Roman"/>
                        </a:rPr>
                        <a:t>26.</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dirty="0">
                          <a:solidFill>
                            <a:schemeClr val="bg1">
                              <a:lumMod val="50000"/>
                            </a:schemeClr>
                          </a:solidFill>
                          <a:latin typeface="Century Gothic"/>
                          <a:ea typeface="MS PGothic"/>
                          <a:cs typeface="Times New Roman"/>
                        </a:rPr>
                        <a:t>27.</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dirty="0">
                          <a:solidFill>
                            <a:schemeClr val="bg1">
                              <a:lumMod val="50000"/>
                            </a:schemeClr>
                          </a:solidFill>
                          <a:latin typeface="Century Gothic"/>
                          <a:ea typeface="MS PGothic"/>
                          <a:cs typeface="Times New Roman"/>
                        </a:rPr>
                        <a:t>28.</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dirty="0">
                          <a:solidFill>
                            <a:srgbClr val="7F7F7F"/>
                          </a:solidFill>
                          <a:latin typeface="Century Gothic"/>
                          <a:ea typeface="MS PGothic"/>
                          <a:cs typeface="Times New Roman"/>
                        </a:rPr>
                        <a:t>29.</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9"/>
                  </a:ext>
                </a:extLst>
              </a:tr>
              <a:tr h="660521">
                <a:tc>
                  <a:txBody>
                    <a:bodyPr/>
                    <a:lstStyle/>
                    <a:p>
                      <a:pPr lvl="0">
                        <a:spcBef>
                          <a:spcPts val="200"/>
                        </a:spcBef>
                        <a:spcAft>
                          <a:spcPts val="200"/>
                        </a:spcAft>
                      </a:pP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800" b="1">
                        <a:solidFill>
                          <a:schemeClr val="tx1"/>
                        </a:solidFill>
                        <a:latin typeface="Century Gothic"/>
                        <a:ea typeface="MS PGothic"/>
                        <a:cs typeface="Times New Roman"/>
                      </a:endParaRPr>
                    </a:p>
                    <a:p>
                      <a:pPr lvl="0">
                        <a:spcBef>
                          <a:spcPts val="200"/>
                        </a:spcBef>
                        <a:spcAft>
                          <a:spcPts val="200"/>
                        </a:spcAft>
                        <a:buNone/>
                      </a:pPr>
                      <a:r>
                        <a:rPr lang="nb-NO" sz="800" b="1" err="1">
                          <a:solidFill>
                            <a:schemeClr val="tx1"/>
                          </a:solidFill>
                          <a:latin typeface="Century Gothic"/>
                          <a:ea typeface="MS PGothic"/>
                          <a:cs typeface="Times New Roman"/>
                        </a:rPr>
                        <a:t>Jonsokfeiring</a:t>
                      </a:r>
                      <a:endParaRPr lang="nb-NO" sz="800" b="1">
                        <a:solidFill>
                          <a:schemeClr val="tx1"/>
                        </a:solidFill>
                        <a:latin typeface="Century Gothic"/>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p>
                      <a:pPr lvl="0">
                        <a:spcBef>
                          <a:spcPts val="200"/>
                        </a:spcBef>
                        <a:spcAft>
                          <a:spcPts val="200"/>
                        </a:spcAft>
                        <a:buNone/>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a:latin typeface="Century Gothic"/>
                      </a:endParaRPr>
                    </a:p>
                  </a:txBody>
                  <a:tcPr marL="68560" marR="68560" marT="0" marB="0">
                    <a:solidFill>
                      <a:schemeClr val="bg1"/>
                    </a:soli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10"/>
                  </a:ext>
                </a:extLst>
              </a:tr>
              <a:tr h="162127">
                <a:tc>
                  <a:txBody>
                    <a:bodyPr/>
                    <a:lstStyle/>
                    <a:p>
                      <a:pPr lvl="0" algn="r">
                        <a:spcAft>
                          <a:spcPts val="0"/>
                        </a:spcAft>
                        <a:buNone/>
                      </a:pPr>
                      <a:r>
                        <a:rPr lang="nb-NO" sz="900" b="1" dirty="0">
                          <a:solidFill>
                            <a:schemeClr val="bg1">
                              <a:lumMod val="50000"/>
                            </a:schemeClr>
                          </a:solidFill>
                          <a:latin typeface="Century Gothic"/>
                        </a:rPr>
                        <a:t>27</a:t>
                      </a:r>
                      <a:endParaRPr lang="nb-NO" sz="900" b="1" dirty="0">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r>
                        <a:rPr lang="nn-NO" sz="900" b="1" dirty="0">
                          <a:solidFill>
                            <a:schemeClr val="bg1">
                              <a:lumMod val="50000"/>
                            </a:schemeClr>
                          </a:solidFill>
                          <a:latin typeface="Century Gothic"/>
                        </a:rPr>
                        <a:t>30.</a:t>
                      </a:r>
                      <a:endParaRPr lang="nb-NO" dirty="0"/>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endParaRPr lang="nn-NO" sz="900" b="1">
                        <a:solidFill>
                          <a:schemeClr val="bg1">
                            <a:lumMod val="50000"/>
                          </a:schemeClr>
                        </a:solidFill>
                        <a:latin typeface="Century Gothic"/>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endParaRPr lang="nn-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endParaRPr lang="nb-NO" sz="900" b="1">
                        <a:solidFill>
                          <a:srgbClr val="7F7F7F"/>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2625262930"/>
                  </a:ext>
                </a:extLst>
              </a:tr>
              <a:tr h="636607">
                <a:tc>
                  <a:txBody>
                    <a:bodyPr/>
                    <a:lstStyle/>
                    <a:p>
                      <a:pPr lvl="0">
                        <a:spcBef>
                          <a:spcPts val="200"/>
                        </a:spcBef>
                        <a:spcAft>
                          <a:spcPts val="200"/>
                        </a:spcAft>
                        <a:buNone/>
                      </a:pPr>
                      <a:endParaRPr lang="nb-NO" sz="900" b="1">
                        <a:solidFill>
                          <a:schemeClr val="bg1">
                            <a:lumMod val="50000"/>
                          </a:schemeClr>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buNone/>
                      </a:pPr>
                      <a:endParaRPr lang="nb-NO" sz="900" b="1">
                        <a:solidFill>
                          <a:schemeClr val="bg1">
                            <a:lumMod val="50000"/>
                          </a:schemeClr>
                        </a:solidFill>
                        <a:latin typeface="Century Gothic"/>
                        <a:ea typeface="MS PGothic"/>
                        <a:cs typeface="Times New Roman"/>
                      </a:endParaRPr>
                    </a:p>
                  </a:txBody>
                  <a:tcPr marL="68560" marR="68560" marT="0" marB="0">
                    <a:solidFill>
                      <a:schemeClr val="bg1"/>
                    </a:solidFill>
                  </a:tcPr>
                </a:tc>
                <a:tc>
                  <a:txBody>
                    <a:bodyPr/>
                    <a:lstStyle/>
                    <a:p>
                      <a:pPr lvl="0">
                        <a:spcBef>
                          <a:spcPts val="200"/>
                        </a:spcBef>
                        <a:spcAft>
                          <a:spcPts val="200"/>
                        </a:spcAft>
                        <a:buNone/>
                      </a:pPr>
                      <a:endParaRPr lang="nb-NO" sz="900" b="1">
                        <a:latin typeface="Century Gothic"/>
                        <a:ea typeface="MS PGothic"/>
                        <a:cs typeface="Times New Roman"/>
                      </a:endParaRPr>
                    </a:p>
                  </a:txBody>
                  <a:tcPr marL="68560" marR="68560" marT="0" marB="0">
                    <a:solidFill>
                      <a:schemeClr val="bg1"/>
                    </a:solidFill>
                  </a:tcPr>
                </a:tc>
                <a:tc>
                  <a:txBody>
                    <a:bodyPr/>
                    <a:lstStyle/>
                    <a:p>
                      <a:pPr lvl="0">
                        <a:spcBef>
                          <a:spcPts val="200"/>
                        </a:spcBef>
                        <a:spcAft>
                          <a:spcPts val="200"/>
                        </a:spcAft>
                        <a:buNone/>
                      </a:pPr>
                      <a:endParaRPr lang="nb-NO" sz="900" b="1">
                        <a:latin typeface="Century Gothic"/>
                        <a:ea typeface="MS PGothic"/>
                        <a:cs typeface="Times New Roman"/>
                      </a:endParaRPr>
                    </a:p>
                    <a:p>
                      <a:pPr lvl="0">
                        <a:spcBef>
                          <a:spcPts val="200"/>
                        </a:spcBef>
                        <a:spcAft>
                          <a:spcPts val="200"/>
                        </a:spcAft>
                        <a:buNone/>
                      </a:pPr>
                      <a:endParaRPr lang="nb-NO" sz="900" b="1">
                        <a:latin typeface="Century Gothic"/>
                        <a:ea typeface="MS PGothic"/>
                        <a:cs typeface="Times New Roman"/>
                      </a:endParaRPr>
                    </a:p>
                  </a:txBody>
                  <a:tcPr marL="68560" marR="68560" marT="0" marB="0">
                    <a:solidFill>
                      <a:schemeClr val="bg1"/>
                    </a:solidFill>
                  </a:tcPr>
                </a:tc>
                <a:tc>
                  <a:txBody>
                    <a:bodyPr/>
                    <a:lstStyle/>
                    <a:p>
                      <a:pPr lvl="0">
                        <a:spcBef>
                          <a:spcPts val="200"/>
                        </a:spcBef>
                        <a:spcAft>
                          <a:spcPts val="200"/>
                        </a:spcAft>
                        <a:buNone/>
                      </a:pPr>
                      <a:endParaRPr lang="nb-NO" sz="900" b="1">
                        <a:latin typeface="Century Gothic"/>
                        <a:ea typeface="MS PGothic"/>
                        <a:cs typeface="Times New Roman"/>
                      </a:endParaRPr>
                    </a:p>
                  </a:txBody>
                  <a:tcPr marL="68560" marR="68560" marT="0" marB="0">
                    <a:solidFill>
                      <a:schemeClr val="bg1"/>
                    </a:solidFill>
                  </a:tcPr>
                </a:tc>
                <a:tc>
                  <a:txBody>
                    <a:bodyPr/>
                    <a:lstStyle/>
                    <a:p>
                      <a:pPr lvl="0">
                        <a:spcBef>
                          <a:spcPts val="200"/>
                        </a:spcBef>
                        <a:spcAft>
                          <a:spcPts val="200"/>
                        </a:spcAft>
                        <a:buNone/>
                      </a:pPr>
                      <a:endParaRPr lang="nb-NO" sz="900">
                        <a:latin typeface="Century Gothic"/>
                      </a:endParaRPr>
                    </a:p>
                  </a:txBody>
                  <a:tcPr marL="68560" marR="68560" marT="0" marB="0">
                    <a:solidFill>
                      <a:schemeClr val="bg1"/>
                    </a:solidFill>
                  </a:tcPr>
                </a:tc>
                <a:tc>
                  <a:txBody>
                    <a:bodyPr/>
                    <a:lstStyle/>
                    <a:p>
                      <a:pPr lvl="0">
                        <a:spcBef>
                          <a:spcPts val="200"/>
                        </a:spcBef>
                        <a:spcAft>
                          <a:spcPts val="200"/>
                        </a:spcAft>
                        <a:buNone/>
                      </a:pPr>
                      <a:endParaRPr lang="nb-NO" sz="900" b="1">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buNone/>
                      </a:pPr>
                      <a:endParaRPr lang="nb-NO" sz="900" b="1">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380746713"/>
                  </a:ext>
                </a:extLst>
              </a:tr>
            </a:tbl>
          </a:graphicData>
        </a:graphic>
      </p:graphicFrame>
      <p:sp>
        <p:nvSpPr>
          <p:cNvPr id="8" name="Dobbel bølge 7">
            <a:extLst>
              <a:ext uri="{FF2B5EF4-FFF2-40B4-BE49-F238E27FC236}">
                <a16:creationId xmlns:a16="http://schemas.microsoft.com/office/drawing/2014/main" id="{A38BA4AB-0183-4500-8F1B-D728A1C46741}"/>
              </a:ext>
            </a:extLst>
          </p:cNvPr>
          <p:cNvSpPr/>
          <p:nvPr/>
        </p:nvSpPr>
        <p:spPr>
          <a:xfrm>
            <a:off x="1631721" y="297316"/>
            <a:ext cx="3648295" cy="909909"/>
          </a:xfrm>
          <a:prstGeom prst="doubleWave">
            <a:avLst/>
          </a:prstGeom>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ln w="28575">
            <a:solidFill>
              <a:srgbClr val="FAF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FFC000"/>
              </a:solidFill>
            </a:endParaRPr>
          </a:p>
        </p:txBody>
      </p:sp>
      <p:sp>
        <p:nvSpPr>
          <p:cNvPr id="9" name="Rektangel 8">
            <a:extLst>
              <a:ext uri="{FF2B5EF4-FFF2-40B4-BE49-F238E27FC236}">
                <a16:creationId xmlns:a16="http://schemas.microsoft.com/office/drawing/2014/main" id="{14091A93-8FF0-4A30-8975-38FC1C4FD185}"/>
              </a:ext>
            </a:extLst>
          </p:cNvPr>
          <p:cNvSpPr/>
          <p:nvPr/>
        </p:nvSpPr>
        <p:spPr>
          <a:xfrm>
            <a:off x="1806385" y="754093"/>
            <a:ext cx="3713855" cy="1015663"/>
          </a:xfrm>
          <a:prstGeom prst="rect">
            <a:avLst/>
          </a:prstGeom>
          <a:noFill/>
          <a:ln>
            <a:noFill/>
          </a:ln>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dirty="0">
                <a:ln/>
                <a:solidFill>
                  <a:srgbClr val="FFC000"/>
                </a:solidFill>
                <a:latin typeface="Abadi Extra Light" panose="020B0204020104020204" pitchFamily="34" charset="0"/>
              </a:rPr>
              <a:t>Juni</a:t>
            </a:r>
            <a:r>
              <a:rPr lang="nb-NO" sz="4800" b="1" dirty="0">
                <a:ln/>
                <a:solidFill>
                  <a:schemeClr val="accent4"/>
                </a:solidFill>
                <a:latin typeface="Century Gothic"/>
              </a:rPr>
              <a:t>  </a:t>
            </a:r>
            <a:r>
              <a:rPr lang="nb-NO" sz="6000" b="1" dirty="0">
                <a:ln/>
                <a:solidFill>
                  <a:schemeClr val="accent4"/>
                </a:solidFill>
              </a:rPr>
              <a:t> </a:t>
            </a:r>
            <a:r>
              <a:rPr lang="nb-NO" sz="5400" b="1" dirty="0">
                <a:ln/>
                <a:solidFill>
                  <a:schemeClr val="accent4"/>
                </a:solidFill>
              </a:rPr>
              <a:t> </a:t>
            </a:r>
          </a:p>
        </p:txBody>
      </p:sp>
      <p:sp>
        <p:nvSpPr>
          <p:cNvPr id="15" name="TekstSylinder 14">
            <a:extLst>
              <a:ext uri="{FF2B5EF4-FFF2-40B4-BE49-F238E27FC236}">
                <a16:creationId xmlns:a16="http://schemas.microsoft.com/office/drawing/2014/main" id="{3951945E-5AB3-49DB-BCD5-4744BE438A92}"/>
              </a:ext>
            </a:extLst>
          </p:cNvPr>
          <p:cNvSpPr txBox="1"/>
          <p:nvPr/>
        </p:nvSpPr>
        <p:spPr>
          <a:xfrm>
            <a:off x="240641" y="2732648"/>
            <a:ext cx="3498508" cy="1384995"/>
          </a:xfrm>
          <a:prstGeom prst="rect">
            <a:avLst/>
          </a:prstGeom>
          <a:noFill/>
          <a:ln w="28575">
            <a:solidFill>
              <a:srgbClr val="FAF746"/>
            </a:solidFill>
            <a:prstDash val="soli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b="1" dirty="0">
                <a:latin typeface="Century Gothic"/>
                <a:cs typeface="Calibri"/>
              </a:rPr>
              <a:t>"</a:t>
            </a:r>
            <a:r>
              <a:rPr lang="nn-NO" sz="1200" b="1" dirty="0">
                <a:latin typeface="Century Gothic"/>
                <a:cs typeface="Calibri"/>
              </a:rPr>
              <a:t>Språkløype":</a:t>
            </a:r>
          </a:p>
          <a:p>
            <a:r>
              <a:rPr lang="nn-NO" sz="1200" dirty="0">
                <a:latin typeface="Century Gothic"/>
                <a:cs typeface="Calibri"/>
              </a:rPr>
              <a:t>Er eigne opplegg frå </a:t>
            </a:r>
            <a:r>
              <a:rPr lang="nn-NO" sz="1200" dirty="0" err="1">
                <a:latin typeface="Century Gothic"/>
                <a:cs typeface="Calibri"/>
              </a:rPr>
              <a:t>Udir</a:t>
            </a:r>
            <a:r>
              <a:rPr lang="nn-NO" sz="1200" dirty="0">
                <a:latin typeface="Century Gothic"/>
                <a:cs typeface="Calibri"/>
              </a:rPr>
              <a:t> som skal gi betre kunnskap om korleis vi kan utvikle rutinar og system som ivareteke barns språk, lese og skriveutvikling. Dette er utvikla både for barn med norsk som morsmål og for fleirspråklege barn. </a:t>
            </a:r>
          </a:p>
        </p:txBody>
      </p:sp>
      <p:sp>
        <p:nvSpPr>
          <p:cNvPr id="4" name="TekstSylinder 3">
            <a:extLst>
              <a:ext uri="{FF2B5EF4-FFF2-40B4-BE49-F238E27FC236}">
                <a16:creationId xmlns:a16="http://schemas.microsoft.com/office/drawing/2014/main" id="{2BB107EB-1F05-4778-9075-EC0BA49740B5}"/>
              </a:ext>
            </a:extLst>
          </p:cNvPr>
          <p:cNvSpPr txBox="1"/>
          <p:nvPr/>
        </p:nvSpPr>
        <p:spPr>
          <a:xfrm>
            <a:off x="4362424" y="4529131"/>
            <a:ext cx="1833501" cy="1569660"/>
          </a:xfrm>
          <a:prstGeom prst="rect">
            <a:avLst/>
          </a:prstGeom>
          <a:noFill/>
          <a:ln w="28575">
            <a:solidFill>
              <a:srgbClr val="FAF74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dirty="0">
                <a:latin typeface="Century Gothic"/>
                <a:cs typeface="Calibri"/>
              </a:rPr>
              <a:t>Sommar:</a:t>
            </a:r>
          </a:p>
          <a:p>
            <a:r>
              <a:rPr lang="nn-NO" sz="1200" dirty="0">
                <a:latin typeface="Century Gothic"/>
                <a:cs typeface="Calibri"/>
              </a:rPr>
              <a:t>Vi ser etter dei første sommarteikna og undrar oss over det magiske som skjer i naturen. Sommartid er </a:t>
            </a:r>
            <a:r>
              <a:rPr lang="nn-NO" sz="1200" dirty="0" err="1">
                <a:latin typeface="Century Gothic"/>
                <a:cs typeface="Calibri"/>
              </a:rPr>
              <a:t>utetid</a:t>
            </a:r>
            <a:r>
              <a:rPr lang="nn-NO" sz="1200" dirty="0">
                <a:latin typeface="Century Gothic"/>
                <a:cs typeface="Calibri"/>
              </a:rPr>
              <a:t>, leik og moro.</a:t>
            </a:r>
          </a:p>
        </p:txBody>
      </p:sp>
      <p:pic>
        <p:nvPicPr>
          <p:cNvPr id="10" name="Bilde 9" descr="Et bilde som inneholder plante, blomster, smelleslekta, blomsterblad&#10;&#10;Automatisk generert beskrivelse">
            <a:extLst>
              <a:ext uri="{FF2B5EF4-FFF2-40B4-BE49-F238E27FC236}">
                <a16:creationId xmlns:a16="http://schemas.microsoft.com/office/drawing/2014/main" id="{07B6E58E-6DEE-74DC-E9F7-839091B7EA81}"/>
              </a:ext>
            </a:extLst>
          </p:cNvPr>
          <p:cNvPicPr>
            <a:picLocks noChangeAspect="1"/>
          </p:cNvPicPr>
          <p:nvPr/>
        </p:nvPicPr>
        <p:blipFill rotWithShape="1">
          <a:blip r:embed="rId6"/>
          <a:srcRect l="39102"/>
          <a:stretch/>
        </p:blipFill>
        <p:spPr>
          <a:xfrm>
            <a:off x="886186" y="10471896"/>
            <a:ext cx="526610" cy="502593"/>
          </a:xfrm>
          <a:prstGeom prst="rect">
            <a:avLst/>
          </a:prstGeom>
          <a:ln>
            <a:noFill/>
          </a:ln>
          <a:effectLst>
            <a:softEdge rad="112500"/>
          </a:effectLst>
        </p:spPr>
      </p:pic>
      <p:pic>
        <p:nvPicPr>
          <p:cNvPr id="6" name="Bilde 13" descr="Et bilde som inneholder skilt&#10;&#10;Automatisk generert beskrivelse">
            <a:extLst>
              <a:ext uri="{FF2B5EF4-FFF2-40B4-BE49-F238E27FC236}">
                <a16:creationId xmlns:a16="http://schemas.microsoft.com/office/drawing/2014/main" id="{885CD27F-333A-2829-1022-3F937AD41C15}"/>
              </a:ext>
            </a:extLst>
          </p:cNvPr>
          <p:cNvPicPr>
            <a:picLocks noChangeAspect="1"/>
          </p:cNvPicPr>
          <p:nvPr/>
        </p:nvPicPr>
        <p:blipFill>
          <a:blip r:embed="rId7"/>
          <a:stretch>
            <a:fillRect/>
          </a:stretch>
        </p:blipFill>
        <p:spPr>
          <a:xfrm>
            <a:off x="3847603" y="2649266"/>
            <a:ext cx="2626372" cy="1561431"/>
          </a:xfrm>
          <a:prstGeom prst="rect">
            <a:avLst/>
          </a:prstGeom>
        </p:spPr>
      </p:pic>
      <p:sp>
        <p:nvSpPr>
          <p:cNvPr id="2" name="Ellipse 1">
            <a:extLst>
              <a:ext uri="{FF2B5EF4-FFF2-40B4-BE49-F238E27FC236}">
                <a16:creationId xmlns:a16="http://schemas.microsoft.com/office/drawing/2014/main" id="{65306A64-C973-AB97-CEE2-C79AC990575E}"/>
              </a:ext>
            </a:extLst>
          </p:cNvPr>
          <p:cNvSpPr/>
          <p:nvPr/>
        </p:nvSpPr>
        <p:spPr>
          <a:xfrm>
            <a:off x="1614622" y="1505127"/>
            <a:ext cx="3511296" cy="936664"/>
          </a:xfrm>
          <a:prstGeom prst="ellipse">
            <a:avLst/>
          </a:prstGeom>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ln w="28575">
            <a:solidFill>
              <a:srgbClr val="FAF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a:extLst>
              <a:ext uri="{FF2B5EF4-FFF2-40B4-BE49-F238E27FC236}">
                <a16:creationId xmlns:a16="http://schemas.microsoft.com/office/drawing/2014/main" id="{AA0862F2-B431-7183-7ED5-FD7F80CA3F3B}"/>
              </a:ext>
            </a:extLst>
          </p:cNvPr>
          <p:cNvSpPr txBox="1"/>
          <p:nvPr/>
        </p:nvSpPr>
        <p:spPr>
          <a:xfrm flipH="1">
            <a:off x="1803067" y="1651322"/>
            <a:ext cx="3115819" cy="646331"/>
          </a:xfrm>
          <a:prstGeom prst="rect">
            <a:avLst/>
          </a:prstGeom>
          <a:noFill/>
        </p:spPr>
        <p:txBody>
          <a:bodyPr wrap="square" lIns="91440" tIns="45720" rIns="91440" bIns="45720" rtlCol="0" anchor="t">
            <a:spAutoFit/>
          </a:bodyPr>
          <a:lstStyle/>
          <a:p>
            <a:pPr algn="ctr"/>
            <a:r>
              <a:rPr lang="nb-NO" sz="1200" b="1" dirty="0">
                <a:latin typeface="Century Gothic"/>
              </a:rPr>
              <a:t>Fagområde: </a:t>
            </a:r>
            <a:endParaRPr lang="nb-NO" sz="1200" b="1">
              <a:latin typeface="Century Gothic" panose="020B0502020202020204" pitchFamily="34" charset="0"/>
            </a:endParaRPr>
          </a:p>
          <a:p>
            <a:pPr algn="ctr"/>
            <a:r>
              <a:rPr lang="nb-NO" sz="1200" dirty="0">
                <a:latin typeface="Century Gothic"/>
              </a:rPr>
              <a:t>Kommunikasjon, språk og tekst, </a:t>
            </a:r>
          </a:p>
          <a:p>
            <a:pPr algn="ctr"/>
            <a:r>
              <a:rPr lang="nb-NO" sz="1200" dirty="0">
                <a:latin typeface="Century Gothic"/>
              </a:rPr>
              <a:t>nærmiljø og samfunn</a:t>
            </a:r>
            <a:endParaRPr lang="nb-NO" sz="1200" dirty="0">
              <a:latin typeface="Century Gothic" panose="020B0502020202020204" pitchFamily="34" charset="0"/>
            </a:endParaRPr>
          </a:p>
        </p:txBody>
      </p:sp>
      <p:sp>
        <p:nvSpPr>
          <p:cNvPr id="11" name="TekstSylinder 10">
            <a:extLst>
              <a:ext uri="{FF2B5EF4-FFF2-40B4-BE49-F238E27FC236}">
                <a16:creationId xmlns:a16="http://schemas.microsoft.com/office/drawing/2014/main" id="{71F1DB30-9961-0B22-6014-F84206B33282}"/>
              </a:ext>
            </a:extLst>
          </p:cNvPr>
          <p:cNvSpPr txBox="1"/>
          <p:nvPr/>
        </p:nvSpPr>
        <p:spPr>
          <a:xfrm>
            <a:off x="182663" y="4745321"/>
            <a:ext cx="3713855" cy="1569660"/>
          </a:xfrm>
          <a:prstGeom prst="rect">
            <a:avLst/>
          </a:prstGeom>
          <a:noFill/>
          <a:ln w="28575">
            <a:solidFill>
              <a:srgbClr val="FAF746"/>
            </a:solidFill>
            <a:prstDash val="soli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dirty="0">
                <a:latin typeface="Century Gothic"/>
                <a:ea typeface="+mn-lt"/>
                <a:cs typeface="+mn-lt"/>
              </a:rPr>
              <a:t>Mangfald og gjensidig respekt:</a:t>
            </a:r>
          </a:p>
          <a:p>
            <a:r>
              <a:rPr lang="nn-NO" sz="1200" dirty="0">
                <a:latin typeface="Century Gothic"/>
                <a:ea typeface="+mn-lt"/>
                <a:cs typeface="+mn-lt"/>
              </a:rPr>
              <a:t>Barnehagen skal synleggjere, verdsette og fremje mangfald og gjensidig respekt. </a:t>
            </a:r>
            <a:endParaRPr lang="nb-NO">
              <a:latin typeface="Century Gothic"/>
              <a:ea typeface="+mn-lt"/>
              <a:cs typeface="+mn-lt"/>
            </a:endParaRPr>
          </a:p>
          <a:p>
            <a:r>
              <a:rPr lang="nn-NO" sz="1200" dirty="0">
                <a:latin typeface="Century Gothic"/>
                <a:ea typeface="+mn-lt"/>
                <a:cs typeface="+mn-lt"/>
              </a:rPr>
              <a:t>Alle barn skal føle at dei blir sett og anerkjende for den dei er. Det finst mange måtar å tenkje, handle og leve på. Vi skal vise korleis alle kan lære av kvarandre, og fremje nysgjerrigheit og undring over likskapar og forskjellar. </a:t>
            </a:r>
            <a:endParaRPr lang="nb-NO" dirty="0">
              <a:latin typeface="Century Gothic"/>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F92510A1-B0B2-4A9E-816C-8B31B65E60E3}"/>
              </a:ext>
            </a:extLst>
          </p:cNvPr>
          <p:cNvGraphicFramePr>
            <a:graphicFrameLocks noGrp="1"/>
          </p:cNvGraphicFramePr>
          <p:nvPr>
            <p:extLst>
              <p:ext uri="{D42A27DB-BD31-4B8C-83A1-F6EECF244321}">
                <p14:modId xmlns:p14="http://schemas.microsoft.com/office/powerpoint/2010/main" val="833735053"/>
              </p:ext>
            </p:extLst>
          </p:nvPr>
        </p:nvGraphicFramePr>
        <p:xfrm>
          <a:off x="159403" y="7825547"/>
          <a:ext cx="6552000" cy="4235610"/>
        </p:xfrm>
        <a:graphic>
          <a:graphicData uri="http://schemas.openxmlformats.org/drawingml/2006/table">
            <a:tbl>
              <a:tblPr firstRow="1" bandRow="1">
                <a:tableStyleId>{ED083AE6-46FA-4A59-8FB0-9F97EB10719F}</a:tableStyleId>
              </a:tblPr>
              <a:tblGrid>
                <a:gridCol w="504000">
                  <a:extLst>
                    <a:ext uri="{9D8B030D-6E8A-4147-A177-3AD203B41FA5}">
                      <a16:colId xmlns:a16="http://schemas.microsoft.com/office/drawing/2014/main" val="1876802021"/>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tblGrid>
              <a:tr h="180000">
                <a:tc>
                  <a:txBody>
                    <a:bodyPr/>
                    <a:lstStyle/>
                    <a:p>
                      <a:pPr lvl="0" algn="l">
                        <a:spcBef>
                          <a:spcPts val="200"/>
                        </a:spcBef>
                        <a:spcAft>
                          <a:spcPts val="200"/>
                        </a:spcAft>
                      </a:pPr>
                      <a:r>
                        <a:rPr lang="nb-NO" sz="900" b="1">
                          <a:solidFill>
                            <a:schemeClr val="tx1"/>
                          </a:solidFill>
                          <a:latin typeface="Century Gothic"/>
                        </a:rPr>
                        <a:t>Veke </a:t>
                      </a:r>
                      <a:endParaRPr lang="nb-NO" sz="900" b="1">
                        <a:solidFill>
                          <a:schemeClr val="tx1"/>
                        </a:solidFill>
                        <a:latin typeface="Century Gothic"/>
                        <a:ea typeface="MS PGothic"/>
                        <a:cs typeface="Times New Roman"/>
                      </a:endParaRPr>
                    </a:p>
                  </a:txBody>
                  <a:tcPr marL="68560" marR="68560" marT="0" marB="0"/>
                </a:tc>
                <a:tc>
                  <a:txBody>
                    <a:bodyPr/>
                    <a:lstStyle/>
                    <a:p>
                      <a:pPr lvl="0" algn="ctr">
                        <a:spcBef>
                          <a:spcPts val="200"/>
                        </a:spcBef>
                        <a:spcAft>
                          <a:spcPts val="200"/>
                        </a:spcAft>
                      </a:pPr>
                      <a:r>
                        <a:rPr lang="nn-NO" sz="900" b="1">
                          <a:solidFill>
                            <a:schemeClr val="tx1"/>
                          </a:solidFill>
                          <a:latin typeface="Century Gothic"/>
                        </a:rPr>
                        <a:t>Måndag</a:t>
                      </a:r>
                      <a:endParaRPr lang="nb-NO" sz="900" b="1" err="1">
                        <a:solidFill>
                          <a:schemeClr val="tx1"/>
                        </a:solidFill>
                        <a:latin typeface="Century Gothic"/>
                        <a:ea typeface="MS PGothic" pitchFamily="34"/>
                        <a:cs typeface="Times New Roman" pitchFamily="18"/>
                      </a:endParaRPr>
                    </a:p>
                  </a:txBody>
                  <a:tcPr marL="68560" marR="68560" marT="0" marB="0"/>
                </a:tc>
                <a:tc>
                  <a:txBody>
                    <a:bodyPr/>
                    <a:lstStyle/>
                    <a:p>
                      <a:pPr lvl="0" algn="ctr">
                        <a:spcBef>
                          <a:spcPts val="200"/>
                        </a:spcBef>
                        <a:spcAft>
                          <a:spcPts val="200"/>
                        </a:spcAft>
                      </a:pPr>
                      <a:r>
                        <a:rPr lang="nn-NO" sz="900" b="1">
                          <a:solidFill>
                            <a:schemeClr val="tx1"/>
                          </a:solidFill>
                          <a:latin typeface="Century Gothic"/>
                        </a:rPr>
                        <a:t>Tysdag</a:t>
                      </a:r>
                      <a:endParaRPr lang="nb-NO" sz="900" b="1">
                        <a:solidFill>
                          <a:schemeClr val="tx1"/>
                        </a:solidFill>
                        <a:latin typeface="Century Gothic"/>
                        <a:ea typeface="MS PGothic" pitchFamily="34"/>
                        <a:cs typeface="Times New Roman" pitchFamily="18"/>
                      </a:endParaRPr>
                    </a:p>
                  </a:txBody>
                  <a:tcPr marL="68560" marR="68560" marT="0" marB="0"/>
                </a:tc>
                <a:tc>
                  <a:txBody>
                    <a:bodyPr/>
                    <a:lstStyle/>
                    <a:p>
                      <a:pPr lvl="0" algn="ctr">
                        <a:spcBef>
                          <a:spcPts val="200"/>
                        </a:spcBef>
                        <a:spcAft>
                          <a:spcPts val="200"/>
                        </a:spcAft>
                      </a:pPr>
                      <a:r>
                        <a:rPr lang="nn-NO" sz="900" b="1">
                          <a:solidFill>
                            <a:schemeClr val="tx1"/>
                          </a:solidFill>
                          <a:latin typeface="Century Gothic"/>
                        </a:rPr>
                        <a:t>Onsdag</a:t>
                      </a:r>
                      <a:endParaRPr lang="nb-NO" sz="900" b="1">
                        <a:solidFill>
                          <a:schemeClr val="tx1"/>
                        </a:solidFill>
                        <a:latin typeface="Century Gothic"/>
                        <a:ea typeface="MS PGothic" pitchFamily="34"/>
                        <a:cs typeface="Times New Roman" pitchFamily="18"/>
                      </a:endParaRPr>
                    </a:p>
                  </a:txBody>
                  <a:tcPr marL="68560" marR="68560" marT="0" marB="0"/>
                </a:tc>
                <a:tc>
                  <a:txBody>
                    <a:bodyPr/>
                    <a:lstStyle/>
                    <a:p>
                      <a:pPr lvl="0" algn="ctr">
                        <a:spcBef>
                          <a:spcPts val="200"/>
                        </a:spcBef>
                        <a:spcAft>
                          <a:spcPts val="200"/>
                        </a:spcAft>
                      </a:pPr>
                      <a:r>
                        <a:rPr lang="nn-NO" sz="900" b="1">
                          <a:solidFill>
                            <a:schemeClr val="tx1"/>
                          </a:solidFill>
                          <a:latin typeface="Century Gothic"/>
                        </a:rPr>
                        <a:t>Torsdag</a:t>
                      </a:r>
                      <a:endParaRPr lang="nb-NO" sz="900" b="1">
                        <a:solidFill>
                          <a:schemeClr val="tx1"/>
                        </a:solidFill>
                        <a:latin typeface="Century Gothic"/>
                        <a:ea typeface="MS PGothic" pitchFamily="34"/>
                        <a:cs typeface="Times New Roman" pitchFamily="18"/>
                      </a:endParaRPr>
                    </a:p>
                  </a:txBody>
                  <a:tcPr marL="68560" marR="68560" marT="0" marB="0"/>
                </a:tc>
                <a:tc>
                  <a:txBody>
                    <a:bodyPr/>
                    <a:lstStyle/>
                    <a:p>
                      <a:pPr lvl="0" algn="ctr">
                        <a:spcBef>
                          <a:spcPts val="200"/>
                        </a:spcBef>
                        <a:spcAft>
                          <a:spcPts val="200"/>
                        </a:spcAft>
                      </a:pPr>
                      <a:r>
                        <a:rPr lang="nn-NO" sz="900" b="1">
                          <a:solidFill>
                            <a:schemeClr val="tx1"/>
                          </a:solidFill>
                          <a:latin typeface="Century Gothic"/>
                        </a:rPr>
                        <a:t>Fredag</a:t>
                      </a:r>
                      <a:endParaRPr lang="nb-NO" sz="900" b="1">
                        <a:solidFill>
                          <a:schemeClr val="tx1"/>
                        </a:solidFill>
                        <a:latin typeface="Century Gothic"/>
                        <a:ea typeface="MS PGothic" pitchFamily="34"/>
                        <a:cs typeface="Times New Roman" pitchFamily="18"/>
                      </a:endParaRPr>
                    </a:p>
                  </a:txBody>
                  <a:tcPr marL="68560" marR="68560" marT="0" marB="0"/>
                </a:tc>
                <a:tc>
                  <a:txBody>
                    <a:bodyPr/>
                    <a:lstStyle/>
                    <a:p>
                      <a:pPr lvl="0" algn="ctr">
                        <a:spcBef>
                          <a:spcPts val="200"/>
                        </a:spcBef>
                        <a:spcAft>
                          <a:spcPts val="200"/>
                        </a:spcAft>
                      </a:pPr>
                      <a:r>
                        <a:rPr lang="nn-NO" sz="900" b="1">
                          <a:solidFill>
                            <a:schemeClr val="tx1"/>
                          </a:solidFill>
                          <a:latin typeface="Century Gothic"/>
                        </a:rPr>
                        <a:t>Laurdag</a:t>
                      </a:r>
                      <a:endParaRPr lang="nb-NO" sz="900" b="1" err="1">
                        <a:solidFill>
                          <a:schemeClr val="tx1"/>
                        </a:solidFill>
                        <a:latin typeface="Century Gothic"/>
                        <a:ea typeface="MS PGothic" pitchFamily="34"/>
                        <a:cs typeface="Times New Roman" pitchFamily="18"/>
                      </a:endParaRPr>
                    </a:p>
                  </a:txBody>
                  <a:tcPr marL="68560" marR="68560" marT="0" marB="0"/>
                </a:tc>
                <a:tc>
                  <a:txBody>
                    <a:bodyPr/>
                    <a:lstStyle/>
                    <a:p>
                      <a:pPr lvl="0" algn="ctr">
                        <a:spcBef>
                          <a:spcPts val="200"/>
                        </a:spcBef>
                        <a:spcAft>
                          <a:spcPts val="200"/>
                        </a:spcAft>
                      </a:pPr>
                      <a:r>
                        <a:rPr lang="nn-NO" sz="900" b="1">
                          <a:solidFill>
                            <a:schemeClr val="tx1"/>
                          </a:solidFill>
                          <a:latin typeface="Century Gothic"/>
                        </a:rPr>
                        <a:t>Søndag</a:t>
                      </a:r>
                      <a:endParaRPr lang="nb-NO" sz="900" b="1">
                        <a:solidFill>
                          <a:schemeClr val="tx1"/>
                        </a:solidFill>
                        <a:latin typeface="Century Gothic"/>
                        <a:ea typeface="MS PGothic" pitchFamily="34"/>
                        <a:cs typeface="Times New Roman" pitchFamily="18"/>
                      </a:endParaRPr>
                    </a:p>
                  </a:txBody>
                  <a:tcPr marL="68560" marR="68560" marT="0" marB="0"/>
                </a:tc>
                <a:extLst>
                  <a:ext uri="{0D108BD9-81ED-4DB2-BD59-A6C34878D82A}">
                    <a16:rowId xmlns:a16="http://schemas.microsoft.com/office/drawing/2014/main" val="10000"/>
                  </a:ext>
                </a:extLst>
              </a:tr>
              <a:tr h="180000">
                <a:tc>
                  <a:txBody>
                    <a:bodyPr/>
                    <a:lstStyle/>
                    <a:p>
                      <a:pPr lvl="0" algn="l">
                        <a:spcAft>
                          <a:spcPts val="0"/>
                        </a:spcAft>
                      </a:pPr>
                      <a:r>
                        <a:rPr lang="nb-NO" sz="900" b="1">
                          <a:solidFill>
                            <a:schemeClr val="tx1"/>
                          </a:solidFill>
                          <a:latin typeface="Century Gothic"/>
                        </a:rPr>
                        <a:t>27</a:t>
                      </a: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3.</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4.</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5.</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6.</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3"/>
                  </a:ext>
                </a:extLst>
              </a:tr>
              <a:tr h="611452">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4"/>
                  </a:ext>
                </a:extLst>
              </a:tr>
              <a:tr h="180000">
                <a:tc>
                  <a:txBody>
                    <a:bodyPr/>
                    <a:lstStyle/>
                    <a:p>
                      <a:pPr lvl="0" algn="l">
                        <a:spcAft>
                          <a:spcPts val="0"/>
                        </a:spcAft>
                      </a:pPr>
                      <a:r>
                        <a:rPr lang="nb-NO" sz="900" b="1">
                          <a:solidFill>
                            <a:schemeClr val="tx1"/>
                          </a:solidFill>
                          <a:latin typeface="Century Gothic"/>
                        </a:rPr>
                        <a:t>28</a:t>
                      </a: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7.</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8.</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9.</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10.</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11.</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12.</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13.</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5"/>
                  </a:ext>
                </a:extLst>
              </a:tr>
              <a:tr h="611452">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6"/>
                  </a:ext>
                </a:extLst>
              </a:tr>
              <a:tr h="180000">
                <a:tc>
                  <a:txBody>
                    <a:bodyPr/>
                    <a:lstStyle/>
                    <a:p>
                      <a:pPr lvl="0" algn="l">
                        <a:spcAft>
                          <a:spcPts val="0"/>
                        </a:spcAft>
                      </a:pPr>
                      <a:r>
                        <a:rPr lang="nb-NO" sz="900" b="1">
                          <a:solidFill>
                            <a:schemeClr val="tx1"/>
                          </a:solidFill>
                          <a:latin typeface="Century Gothic"/>
                        </a:rPr>
                        <a:t>29</a:t>
                      </a: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14.</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l">
                        <a:spcAft>
                          <a:spcPts val="0"/>
                        </a:spcAft>
                      </a:pPr>
                      <a:r>
                        <a:rPr lang="nn-NO" sz="900" b="1">
                          <a:solidFill>
                            <a:schemeClr val="tx1"/>
                          </a:solidFill>
                          <a:latin typeface="Century Gothic"/>
                        </a:rPr>
                        <a:t>                 15.</a:t>
                      </a: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16.</a:t>
                      </a: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17.</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18.</a:t>
                      </a:r>
                      <a:endParaRPr lang="nb-NO" sz="900" b="1">
                        <a:solidFill>
                          <a:schemeClr val="tx1"/>
                        </a:solidFill>
                        <a:latin typeface="Century Gothic"/>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19.</a:t>
                      </a:r>
                      <a:endParaRPr lang="nb-NO" sz="900" b="1">
                        <a:solidFill>
                          <a:schemeClr val="tx1"/>
                        </a:solidFill>
                        <a:latin typeface="Century Gothic"/>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20.</a:t>
                      </a:r>
                      <a:endParaRPr lang="nb-NO" sz="900" b="1">
                        <a:solidFill>
                          <a:schemeClr val="tx1"/>
                        </a:solidFill>
                        <a:latin typeface="Century Gothic"/>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7"/>
                  </a:ext>
                </a:extLst>
              </a:tr>
              <a:tr h="611452">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8"/>
                  </a:ext>
                </a:extLst>
              </a:tr>
              <a:tr h="180000">
                <a:tc>
                  <a:txBody>
                    <a:bodyPr/>
                    <a:lstStyle/>
                    <a:p>
                      <a:pPr lvl="0" algn="l">
                        <a:spcAft>
                          <a:spcPts val="0"/>
                        </a:spcAft>
                      </a:pPr>
                      <a:r>
                        <a:rPr lang="nb-NO" sz="900" b="1">
                          <a:solidFill>
                            <a:schemeClr val="tx1"/>
                          </a:solidFill>
                          <a:latin typeface="Century Gothic"/>
                        </a:rPr>
                        <a:t>30</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21.</a:t>
                      </a:r>
                      <a:endParaRPr lang="nb-NO" sz="900" b="1">
                        <a:solidFill>
                          <a:schemeClr val="tx1"/>
                        </a:solidFill>
                        <a:latin typeface="Century Gothic"/>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22.</a:t>
                      </a: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23.</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24.</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25.</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26.</a:t>
                      </a:r>
                      <a:endParaRPr lang="nb-NO" sz="900" b="1">
                        <a:solidFill>
                          <a:schemeClr val="tx1"/>
                        </a:solidFill>
                        <a:latin typeface="Century Gothic" panose="020B0502020202020204" pitchFamily="34" charset="0"/>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27.</a:t>
                      </a: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09"/>
                  </a:ext>
                </a:extLst>
              </a:tr>
              <a:tr h="730651">
                <a:tc>
                  <a:txBody>
                    <a:bodyPr/>
                    <a:lstStyle/>
                    <a:p>
                      <a:pPr lvl="0" algn="l">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solidFill>
                      <a:schemeClr val="bg1"/>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pitchFamily="34"/>
                        <a:cs typeface="Times New Roman" pitchFamily="18"/>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010"/>
                  </a:ext>
                </a:extLst>
              </a:tr>
              <a:tr h="159151">
                <a:tc>
                  <a:txBody>
                    <a:bodyPr/>
                    <a:lstStyle/>
                    <a:p>
                      <a:pPr lvl="0" algn="l">
                        <a:spcAft>
                          <a:spcPts val="0"/>
                        </a:spcAft>
                        <a:buNone/>
                      </a:pPr>
                      <a:r>
                        <a:rPr lang="nb-NO" sz="900" b="1">
                          <a:solidFill>
                            <a:schemeClr val="tx1"/>
                          </a:solidFill>
                          <a:latin typeface="Century Gothic"/>
                        </a:rPr>
                        <a:t>31.</a:t>
                      </a:r>
                      <a:endParaRPr lang="nb-NO"/>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r>
                        <a:rPr lang="nn-NO" sz="900" b="1">
                          <a:solidFill>
                            <a:schemeClr val="tx1"/>
                          </a:solidFill>
                          <a:latin typeface="Century Gothic"/>
                        </a:rPr>
                        <a:t>28.</a:t>
                      </a: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r>
                        <a:rPr lang="nn-NO" sz="900" b="1">
                          <a:solidFill>
                            <a:schemeClr val="tx1"/>
                          </a:solidFill>
                          <a:latin typeface="Century Gothic"/>
                        </a:rPr>
                        <a:t>29.</a:t>
                      </a:r>
                      <a:endParaRPr lang="nb-NO"/>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r>
                        <a:rPr lang="nn-NO" sz="900" b="1">
                          <a:solidFill>
                            <a:schemeClr val="tx1"/>
                          </a:solidFill>
                          <a:latin typeface="Century Gothic"/>
                        </a:rPr>
                        <a:t>30.</a:t>
                      </a:r>
                      <a:endParaRPr lang="nb-NO"/>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r>
                        <a:rPr lang="nb-NO" sz="900" b="1">
                          <a:solidFill>
                            <a:schemeClr val="tx1"/>
                          </a:solidFill>
                          <a:latin typeface="Century Gothic"/>
                          <a:ea typeface="MS PGothic"/>
                          <a:cs typeface="Times New Roman"/>
                        </a:rPr>
                        <a:t>31.</a:t>
                      </a:r>
                      <a:endParaRPr lang="nb-NO"/>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lgn="r">
                        <a:spcAft>
                          <a:spcPts val="0"/>
                        </a:spcAft>
                        <a:buNone/>
                      </a:pPr>
                      <a:endParaRPr lang="nb-NO" sz="900" b="1">
                        <a:solidFill>
                          <a:schemeClr val="tx1"/>
                        </a:solidFill>
                        <a:latin typeface="Century Gothic"/>
                        <a:ea typeface="MS PGothic"/>
                        <a:cs typeface="Times New Roman"/>
                      </a:endParaRPr>
                    </a:p>
                  </a:txBody>
                  <a:tcPr marL="68560" marR="68560"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3490532329"/>
                  </a:ext>
                </a:extLst>
              </a:tr>
              <a:tr h="611452">
                <a:tc>
                  <a:txBody>
                    <a:bodyPr/>
                    <a:lstStyle/>
                    <a:p>
                      <a:pPr lvl="0" algn="l">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solidFill>
                      <a:schemeClr val="bg1"/>
                    </a:soli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solidFill>
                      <a:schemeClr val="bg1"/>
                    </a:soli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solidFill>
                      <a:schemeClr val="bg1"/>
                    </a:soli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solidFill>
                      <a:schemeClr val="bg1"/>
                    </a:soli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solidFill>
                      <a:schemeClr val="bg1"/>
                    </a:soli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48718793"/>
                  </a:ext>
                </a:extLst>
              </a:tr>
            </a:tbl>
          </a:graphicData>
        </a:graphic>
      </p:graphicFrame>
      <p:pic>
        <p:nvPicPr>
          <p:cNvPr id="17" name="Bilde 6" descr="Et bilde som inneholder tegning, klokke&#10;&#10;Beskrivelse som er generert med svært høy visshet">
            <a:extLst>
              <a:ext uri="{FF2B5EF4-FFF2-40B4-BE49-F238E27FC236}">
                <a16:creationId xmlns:a16="http://schemas.microsoft.com/office/drawing/2014/main" id="{9B68B544-6152-4839-B7E8-95AA0E6FC086}"/>
              </a:ext>
            </a:extLst>
          </p:cNvPr>
          <p:cNvPicPr>
            <a:picLocks noChangeAspect="1"/>
          </p:cNvPicPr>
          <p:nvPr/>
        </p:nvPicPr>
        <p:blipFill>
          <a:blip r:embed="rId3"/>
          <a:stretch>
            <a:fillRect/>
          </a:stretch>
        </p:blipFill>
        <p:spPr>
          <a:xfrm rot="19320000">
            <a:off x="2221239" y="4439642"/>
            <a:ext cx="1600202" cy="1127636"/>
          </a:xfrm>
          <a:prstGeom prst="rect">
            <a:avLst/>
          </a:prstGeom>
          <a:ln>
            <a:noFill/>
          </a:ln>
          <a:effectLst>
            <a:softEdge rad="112500"/>
          </a:effectLst>
        </p:spPr>
      </p:pic>
      <p:sp>
        <p:nvSpPr>
          <p:cNvPr id="12" name="Dobbel bølge 11">
            <a:extLst>
              <a:ext uri="{FF2B5EF4-FFF2-40B4-BE49-F238E27FC236}">
                <a16:creationId xmlns:a16="http://schemas.microsoft.com/office/drawing/2014/main" id="{96C2B8FB-23F5-4274-A43A-42A1FDB1B6A3}"/>
              </a:ext>
            </a:extLst>
          </p:cNvPr>
          <p:cNvSpPr/>
          <p:nvPr/>
        </p:nvSpPr>
        <p:spPr>
          <a:xfrm>
            <a:off x="1604842" y="358012"/>
            <a:ext cx="3660326" cy="921941"/>
          </a:xfrm>
          <a:prstGeom prst="doubleWave">
            <a:avLst/>
          </a:prstGeom>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ln w="28575">
            <a:solidFill>
              <a:srgbClr val="FAF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67A3A5A7-6347-461F-ACD9-2E1BA967026E}"/>
              </a:ext>
            </a:extLst>
          </p:cNvPr>
          <p:cNvSpPr/>
          <p:nvPr/>
        </p:nvSpPr>
        <p:spPr>
          <a:xfrm>
            <a:off x="1575420" y="816667"/>
            <a:ext cx="3713855" cy="1015663"/>
          </a:xfrm>
          <a:prstGeom prst="rect">
            <a:avLst/>
          </a:prstGeom>
          <a:noFill/>
        </p:spPr>
        <p:txBody>
          <a:bodyPr spcFirstLastPara="1" wrap="squar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rgbClr val="FFC000"/>
                </a:solidFill>
                <a:latin typeface="Abadi Extra Light" panose="020B0204020104020204" pitchFamily="34" charset="0"/>
              </a:rPr>
              <a:t>Juli</a:t>
            </a:r>
            <a:r>
              <a:rPr lang="nb-NO" sz="6000" b="1">
                <a:ln/>
                <a:solidFill>
                  <a:schemeClr val="accent4"/>
                </a:solidFill>
                <a:latin typeface="Curlz MT"/>
              </a:rPr>
              <a:t>  </a:t>
            </a:r>
            <a:endParaRPr lang="nb-NO" sz="5400" b="1">
              <a:ln/>
              <a:solidFill>
                <a:schemeClr val="accent4"/>
              </a:solidFill>
              <a:latin typeface="Curlz MT"/>
            </a:endParaRPr>
          </a:p>
        </p:txBody>
      </p:sp>
      <p:sp>
        <p:nvSpPr>
          <p:cNvPr id="5" name="Ellipse 4">
            <a:extLst>
              <a:ext uri="{FF2B5EF4-FFF2-40B4-BE49-F238E27FC236}">
                <a16:creationId xmlns:a16="http://schemas.microsoft.com/office/drawing/2014/main" id="{37285A42-7495-496D-BC26-A9E7D71CB776}"/>
              </a:ext>
            </a:extLst>
          </p:cNvPr>
          <p:cNvSpPr/>
          <p:nvPr/>
        </p:nvSpPr>
        <p:spPr>
          <a:xfrm>
            <a:off x="1715331" y="5805170"/>
            <a:ext cx="3537422" cy="933890"/>
          </a:xfrm>
          <a:prstGeom prst="ellipse">
            <a:avLst/>
          </a:prstGeom>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ln w="28575">
            <a:solidFill>
              <a:srgbClr val="FAF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B9E2632A-D3E0-428A-8975-D57199FA4C69}"/>
              </a:ext>
            </a:extLst>
          </p:cNvPr>
          <p:cNvSpPr txBox="1"/>
          <p:nvPr/>
        </p:nvSpPr>
        <p:spPr>
          <a:xfrm flipH="1">
            <a:off x="1912090" y="5862005"/>
            <a:ext cx="3115819" cy="646331"/>
          </a:xfrm>
          <a:prstGeom prst="rect">
            <a:avLst/>
          </a:prstGeom>
          <a:noFill/>
        </p:spPr>
        <p:txBody>
          <a:bodyPr wrap="square" lIns="91440" tIns="45720" rIns="91440" bIns="45720" rtlCol="0" anchor="t">
            <a:spAutoFit/>
          </a:bodyPr>
          <a:lstStyle/>
          <a:p>
            <a:pPr algn="ctr"/>
            <a:r>
              <a:rPr lang="nb-NO" sz="1200" b="1">
                <a:latin typeface="Century Gothic"/>
              </a:rPr>
              <a:t>Fagområde: </a:t>
            </a:r>
            <a:endParaRPr lang="nb-NO" sz="1200" b="1">
              <a:latin typeface="Century Gothic" panose="020B0502020202020204" pitchFamily="34" charset="0"/>
            </a:endParaRPr>
          </a:p>
          <a:p>
            <a:pPr algn="ctr"/>
            <a:r>
              <a:rPr lang="nb-NO" sz="1200">
                <a:latin typeface="Century Gothic"/>
              </a:rPr>
              <a:t>Kommunikasjon, språk og tekst, </a:t>
            </a:r>
            <a:endParaRPr lang="nb-NO" sz="1200">
              <a:latin typeface="Century Gothic" panose="020B0502020202020204" pitchFamily="34" charset="0"/>
            </a:endParaRPr>
          </a:p>
          <a:p>
            <a:pPr algn="ctr"/>
            <a:r>
              <a:rPr lang="nb-NO" sz="1200">
                <a:latin typeface="Century Gothic"/>
              </a:rPr>
              <a:t>kropp rørsle mat og helse</a:t>
            </a:r>
            <a:endParaRPr lang="nb-NO" sz="1200">
              <a:latin typeface="Century Gothic" panose="020B0502020202020204" pitchFamily="34" charset="0"/>
            </a:endParaRPr>
          </a:p>
        </p:txBody>
      </p:sp>
      <p:sp>
        <p:nvSpPr>
          <p:cNvPr id="4" name="TekstSylinder 3">
            <a:extLst>
              <a:ext uri="{FF2B5EF4-FFF2-40B4-BE49-F238E27FC236}">
                <a16:creationId xmlns:a16="http://schemas.microsoft.com/office/drawing/2014/main" id="{33A2C352-BAF7-4B26-87FE-CFC9FF3AAB03}"/>
              </a:ext>
            </a:extLst>
          </p:cNvPr>
          <p:cNvSpPr txBox="1"/>
          <p:nvPr/>
        </p:nvSpPr>
        <p:spPr>
          <a:xfrm flipH="1">
            <a:off x="302541" y="1842856"/>
            <a:ext cx="6265306" cy="2492990"/>
          </a:xfrm>
          <a:prstGeom prst="rect">
            <a:avLst/>
          </a:prstGeom>
          <a:noFill/>
          <a:ln w="28575">
            <a:solidFill>
              <a:srgbClr val="FAF746"/>
            </a:solidFill>
          </a:ln>
        </p:spPr>
        <p:txBody>
          <a:bodyPr wrap="square" lIns="91440" tIns="45720" rIns="91440" bIns="45720" rtlCol="0" anchor="t">
            <a:spAutoFit/>
          </a:bodyPr>
          <a:lstStyle/>
          <a:p>
            <a:pPr algn="ctr"/>
            <a:r>
              <a:rPr lang="nn-NO" sz="1200" b="1">
                <a:latin typeface="Century Gothic"/>
                <a:ea typeface="+mn-lt"/>
                <a:cs typeface="+mn-lt"/>
              </a:rPr>
              <a:t>Leik og læring</a:t>
            </a:r>
            <a:endParaRPr lang="nn-NO" sz="1200">
              <a:latin typeface="Century Gothic"/>
              <a:ea typeface="+mn-lt"/>
              <a:cs typeface="+mn-lt"/>
            </a:endParaRPr>
          </a:p>
          <a:p>
            <a:r>
              <a:rPr lang="nn-NO" sz="1200">
                <a:latin typeface="Century Gothic"/>
                <a:ea typeface="+mn-lt"/>
                <a:cs typeface="+mn-lt"/>
              </a:rPr>
              <a:t>Leik er den viktigaste aktiviteten for barn, og barn leiker fordi det er gøy. Vi prioriterer derfor mykje tid til leik i barnehagen. Omsorg, leik og læring må sjåast i samanheng med kvarandre. Barn lærer når dei leikar og leikar når dei lærer. Og det er like mykje god læring i omsorg, som det er mykje omsorg i god læring. Leiken kjenneteiknast av glede og kreativitet. Fantasien får fritt spelerom, og barna kan skape sin eigen verden.</a:t>
            </a:r>
          </a:p>
          <a:p>
            <a:r>
              <a:rPr lang="nn-NO" sz="1200">
                <a:latin typeface="Century Gothic"/>
                <a:ea typeface="+mn-lt"/>
                <a:cs typeface="+mn-lt"/>
              </a:rPr>
              <a:t>Leiken gir også moglegheit for å vere nokon andre enn seg sjølv, eller lære meir om å vere akkurat som ein er.</a:t>
            </a:r>
            <a:br>
              <a:rPr lang="nn-NO" sz="1200">
                <a:latin typeface="Century Gothic"/>
                <a:ea typeface="+mn-lt"/>
                <a:cs typeface="+mn-lt"/>
              </a:rPr>
            </a:br>
            <a:r>
              <a:rPr lang="nn-NO" sz="1200">
                <a:latin typeface="Century Gothic"/>
                <a:ea typeface="+mn-lt"/>
                <a:cs typeface="+mn-lt"/>
              </a:rPr>
              <a:t>Gjennom leik oppstår vennskap. Leik og samspel med andre er grunnlaget for læring og sosiale ferdigheiter vert danna. I leiken erfarer barn noko av det viktigaste i livet, nemleg det å være saman med andre menneske.                 (Sosial kompetanse).</a:t>
            </a:r>
            <a:endParaRPr lang="nn-NO" sz="1200">
              <a:latin typeface="Century Gothic"/>
            </a:endParaRPr>
          </a:p>
        </p:txBody>
      </p:sp>
      <p:pic>
        <p:nvPicPr>
          <p:cNvPr id="13" name="Bilde 13" descr="Et bilde som inneholder øks, vindmølle, tegning, propell&#10;&#10;Automatisk generert beskrivelse">
            <a:extLst>
              <a:ext uri="{FF2B5EF4-FFF2-40B4-BE49-F238E27FC236}">
                <a16:creationId xmlns:a16="http://schemas.microsoft.com/office/drawing/2014/main" id="{AE7CB949-840C-406E-9A1F-1065626EB7FD}"/>
              </a:ext>
            </a:extLst>
          </p:cNvPr>
          <p:cNvPicPr>
            <a:picLocks noChangeAspect="1"/>
          </p:cNvPicPr>
          <p:nvPr/>
        </p:nvPicPr>
        <p:blipFill>
          <a:blip r:embed="rId4"/>
          <a:stretch>
            <a:fillRect/>
          </a:stretch>
        </p:blipFill>
        <p:spPr>
          <a:xfrm>
            <a:off x="5710598" y="711809"/>
            <a:ext cx="857250" cy="866775"/>
          </a:xfrm>
          <a:prstGeom prst="rect">
            <a:avLst/>
          </a:prstGeom>
        </p:spPr>
      </p:pic>
      <p:pic>
        <p:nvPicPr>
          <p:cNvPr id="14" name="Bilde 15" descr="Et bilde som inneholder tegning&#10;&#10;Automatisk generert beskrivelse">
            <a:extLst>
              <a:ext uri="{FF2B5EF4-FFF2-40B4-BE49-F238E27FC236}">
                <a16:creationId xmlns:a16="http://schemas.microsoft.com/office/drawing/2014/main" id="{56A38752-F093-4B61-B82E-D0EE982CE706}"/>
              </a:ext>
            </a:extLst>
          </p:cNvPr>
          <p:cNvPicPr>
            <a:picLocks noChangeAspect="1"/>
          </p:cNvPicPr>
          <p:nvPr/>
        </p:nvPicPr>
        <p:blipFill>
          <a:blip r:embed="rId5"/>
          <a:stretch>
            <a:fillRect/>
          </a:stretch>
        </p:blipFill>
        <p:spPr>
          <a:xfrm>
            <a:off x="588542" y="971864"/>
            <a:ext cx="923925" cy="838200"/>
          </a:xfrm>
          <a:prstGeom prst="rect">
            <a:avLst/>
          </a:prstGeom>
        </p:spPr>
      </p:pic>
      <p:pic>
        <p:nvPicPr>
          <p:cNvPr id="16" name="Bilde 17" descr="Et bilde som inneholder vindmølle, tegning&#10;&#10;Automatisk generert beskrivelse">
            <a:extLst>
              <a:ext uri="{FF2B5EF4-FFF2-40B4-BE49-F238E27FC236}">
                <a16:creationId xmlns:a16="http://schemas.microsoft.com/office/drawing/2014/main" id="{B62AF60B-8A5E-4B06-8250-7AC9BAE6431F}"/>
              </a:ext>
            </a:extLst>
          </p:cNvPr>
          <p:cNvPicPr>
            <a:picLocks noChangeAspect="1"/>
          </p:cNvPicPr>
          <p:nvPr/>
        </p:nvPicPr>
        <p:blipFill>
          <a:blip r:embed="rId6"/>
          <a:stretch>
            <a:fillRect/>
          </a:stretch>
        </p:blipFill>
        <p:spPr>
          <a:xfrm>
            <a:off x="232966" y="28249"/>
            <a:ext cx="1024890" cy="1019175"/>
          </a:xfrm>
          <a:prstGeom prst="rect">
            <a:avLst/>
          </a:prstGeom>
        </p:spPr>
      </p:pic>
      <p:pic>
        <p:nvPicPr>
          <p:cNvPr id="18" name="Bilde 18" descr="Et bilde som inneholder vindmølle, propell, tegning&#10;&#10;Automatisk generert beskrivelse">
            <a:extLst>
              <a:ext uri="{FF2B5EF4-FFF2-40B4-BE49-F238E27FC236}">
                <a16:creationId xmlns:a16="http://schemas.microsoft.com/office/drawing/2014/main" id="{6D8DB2E9-5D98-41B9-8861-ABA865F5D6EC}"/>
              </a:ext>
            </a:extLst>
          </p:cNvPr>
          <p:cNvPicPr>
            <a:picLocks noChangeAspect="1"/>
          </p:cNvPicPr>
          <p:nvPr/>
        </p:nvPicPr>
        <p:blipFill>
          <a:blip r:embed="rId7"/>
          <a:stretch>
            <a:fillRect/>
          </a:stretch>
        </p:blipFill>
        <p:spPr>
          <a:xfrm>
            <a:off x="5318697" y="123810"/>
            <a:ext cx="733425" cy="781050"/>
          </a:xfrm>
          <a:prstGeom prst="rect">
            <a:avLst/>
          </a:prstGeom>
        </p:spPr>
      </p:pic>
      <p:pic>
        <p:nvPicPr>
          <p:cNvPr id="8" name="Bilete 7">
            <a:extLst>
              <a:ext uri="{FF2B5EF4-FFF2-40B4-BE49-F238E27FC236}">
                <a16:creationId xmlns:a16="http://schemas.microsoft.com/office/drawing/2014/main" id="{FD3BA183-B1A4-4332-BC95-1B0BD31825C2}"/>
              </a:ext>
            </a:extLst>
          </p:cNvPr>
          <p:cNvPicPr>
            <a:picLocks noChangeAspect="1"/>
          </p:cNvPicPr>
          <p:nvPr/>
        </p:nvPicPr>
        <p:blipFill>
          <a:blip r:embed="rId8"/>
          <a:stretch>
            <a:fillRect/>
          </a:stretch>
        </p:blipFill>
        <p:spPr>
          <a:xfrm rot="20311923" flipH="1">
            <a:off x="1655654" y="8288494"/>
            <a:ext cx="535016" cy="379097"/>
          </a:xfrm>
          <a:prstGeom prst="rect">
            <a:avLst/>
          </a:prstGeom>
        </p:spPr>
      </p:pic>
      <p:pic>
        <p:nvPicPr>
          <p:cNvPr id="9" name="Bilde 8" descr="Et bilde som inneholder bakke, utendørs, fugl, kylling&#10;&#10;Automatisk generert beskrivelse">
            <a:extLst>
              <a:ext uri="{FF2B5EF4-FFF2-40B4-BE49-F238E27FC236}">
                <a16:creationId xmlns:a16="http://schemas.microsoft.com/office/drawing/2014/main" id="{1AA57B24-BF7E-7F5D-B1BF-F77CF069FF0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02541" y="4612925"/>
            <a:ext cx="1741367" cy="1160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Bilde 19" descr="Et bilde som inneholder gress, utendørs, svart, felt&#10;&#10;Automatisk generert beskrivelse">
            <a:extLst>
              <a:ext uri="{FF2B5EF4-FFF2-40B4-BE49-F238E27FC236}">
                <a16:creationId xmlns:a16="http://schemas.microsoft.com/office/drawing/2014/main" id="{F7A85050-DB68-9931-A410-D4C1FCC7CE05}"/>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4827002" y="6511314"/>
            <a:ext cx="1742957" cy="1160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Bilde 22" descr="Et bilde som inneholder mykfinne&#10;&#10;Automatisk generert beskrivelse">
            <a:extLst>
              <a:ext uri="{FF2B5EF4-FFF2-40B4-BE49-F238E27FC236}">
                <a16:creationId xmlns:a16="http://schemas.microsoft.com/office/drawing/2014/main" id="{7C31C9AA-2405-F5EA-9047-4D1CF29EAE39}"/>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4830232" y="4612925"/>
            <a:ext cx="1736500" cy="1157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Bilde 10" descr="Et bilde som inneholder gress, sauer, utendørs, felt&#10;&#10;Automatisk generert beskrivelse">
            <a:extLst>
              <a:ext uri="{FF2B5EF4-FFF2-40B4-BE49-F238E27FC236}">
                <a16:creationId xmlns:a16="http://schemas.microsoft.com/office/drawing/2014/main" id="{687C79D2-03D8-030F-5185-0CAC01EEB4E8}"/>
              </a:ext>
            </a:extLst>
          </p:cNvPr>
          <p:cNvPicPr>
            <a:picLocks noChangeAspect="1"/>
          </p:cNvPicPr>
          <p:nvPr/>
        </p:nvPicPr>
        <p:blipFill>
          <a:blip r:embed="rId15"/>
          <a:stretch>
            <a:fillRect/>
          </a:stretch>
        </p:blipFill>
        <p:spPr>
          <a:xfrm>
            <a:off x="360104" y="6160207"/>
            <a:ext cx="1795504" cy="1158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ølge 12">
            <a:extLst>
              <a:ext uri="{FF2B5EF4-FFF2-40B4-BE49-F238E27FC236}">
                <a16:creationId xmlns:a16="http://schemas.microsoft.com/office/drawing/2014/main" id="{D4335E11-54CD-4929-93A8-1FB4DAA8CA24}"/>
              </a:ext>
            </a:extLst>
          </p:cNvPr>
          <p:cNvSpPr/>
          <p:nvPr/>
        </p:nvSpPr>
        <p:spPr>
          <a:xfrm>
            <a:off x="1617489" y="543151"/>
            <a:ext cx="3656318" cy="915680"/>
          </a:xfrm>
          <a:prstGeom prst="wave">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nb-NO"/>
          </a:p>
        </p:txBody>
      </p:sp>
      <p:graphicFrame>
        <p:nvGraphicFramePr>
          <p:cNvPr id="2" name="Tabell 5">
            <a:extLst>
              <a:ext uri="{FF2B5EF4-FFF2-40B4-BE49-F238E27FC236}">
                <a16:creationId xmlns:a16="http://schemas.microsoft.com/office/drawing/2014/main" id="{8EBA1E63-A01D-4AA5-8345-506A7A8B778D}"/>
              </a:ext>
            </a:extLst>
          </p:cNvPr>
          <p:cNvGraphicFramePr>
            <a:graphicFrameLocks noGrp="1"/>
          </p:cNvGraphicFramePr>
          <p:nvPr>
            <p:extLst>
              <p:ext uri="{D42A27DB-BD31-4B8C-83A1-F6EECF244321}">
                <p14:modId xmlns:p14="http://schemas.microsoft.com/office/powerpoint/2010/main" val="1687104508"/>
              </p:ext>
            </p:extLst>
          </p:nvPr>
        </p:nvGraphicFramePr>
        <p:xfrm>
          <a:off x="145868" y="1739870"/>
          <a:ext cx="6599561" cy="10092572"/>
        </p:xfrm>
        <a:graphic>
          <a:graphicData uri="http://schemas.openxmlformats.org/drawingml/2006/table">
            <a:tbl>
              <a:tblPr firstRow="1" bandRow="1">
                <a:tableStyleId>{E8B1032C-EA38-4F05-BA0D-38AFFFC7BED3}</a:tableStyleId>
              </a:tblPr>
              <a:tblGrid>
                <a:gridCol w="2790824">
                  <a:extLst>
                    <a:ext uri="{9D8B030D-6E8A-4147-A177-3AD203B41FA5}">
                      <a16:colId xmlns:a16="http://schemas.microsoft.com/office/drawing/2014/main" val="2223684522"/>
                    </a:ext>
                  </a:extLst>
                </a:gridCol>
                <a:gridCol w="3808737">
                  <a:extLst>
                    <a:ext uri="{9D8B030D-6E8A-4147-A177-3AD203B41FA5}">
                      <a16:colId xmlns:a16="http://schemas.microsoft.com/office/drawing/2014/main" val="399427819"/>
                    </a:ext>
                  </a:extLst>
                </a:gridCol>
              </a:tblGrid>
              <a:tr h="1748609">
                <a:tc>
                  <a:txBody>
                    <a:bodyPr/>
                    <a:lstStyle/>
                    <a:p>
                      <a:pPr lvl="0">
                        <a:buNone/>
                      </a:pPr>
                      <a:r>
                        <a:rPr lang="nb-NO" sz="1400" b="1" i="0" u="none" strike="noStrike" noProof="0" dirty="0">
                          <a:latin typeface="Century Gothic"/>
                        </a:rPr>
                        <a:t>EIGAR</a:t>
                      </a:r>
                      <a:endParaRPr lang="nb-NO" sz="1400" b="1" dirty="0">
                        <a:latin typeface="Century Gothic"/>
                      </a:endParaRPr>
                    </a:p>
                  </a:txBody>
                  <a:tcPr/>
                </a:tc>
                <a:tc>
                  <a:txBody>
                    <a:bodyPr/>
                    <a:lstStyle/>
                    <a:p>
                      <a:pPr lvl="0">
                        <a:spcBef>
                          <a:spcPts val="200"/>
                        </a:spcBef>
                        <a:spcAft>
                          <a:spcPts val="0"/>
                        </a:spcAft>
                        <a:buNone/>
                      </a:pPr>
                      <a:r>
                        <a:rPr lang="nb-NO" sz="1200" b="0" i="0" u="none" strike="noStrike" noProof="0" dirty="0">
                          <a:latin typeface="Century Gothic"/>
                        </a:rPr>
                        <a:t>Ann-Kathrin </a:t>
                      </a:r>
                      <a:r>
                        <a:rPr lang="nb-NO" sz="1200" b="0" i="0" u="none" strike="noStrike" noProof="0" dirty="0" err="1">
                          <a:latin typeface="Century Gothic"/>
                        </a:rPr>
                        <a:t>Almestad</a:t>
                      </a:r>
                      <a:r>
                        <a:rPr lang="nb-NO" sz="1200" b="0" i="0" u="none" strike="noStrike" noProof="0" dirty="0">
                          <a:latin typeface="Century Gothic"/>
                        </a:rPr>
                        <a:t> Storøy</a:t>
                      </a:r>
                      <a:endParaRPr lang="nb-NO" sz="1200" b="0" i="0" u="none" strike="noStrike" noProof="0" dirty="0">
                        <a:latin typeface="Calibri"/>
                      </a:endParaRPr>
                    </a:p>
                    <a:p>
                      <a:pPr lvl="0">
                        <a:spcBef>
                          <a:spcPts val="200"/>
                        </a:spcBef>
                        <a:spcAft>
                          <a:spcPts val="0"/>
                        </a:spcAft>
                        <a:buNone/>
                      </a:pPr>
                      <a:r>
                        <a:rPr lang="nb-NO" sz="1200" b="0" i="0" u="none" strike="noStrike" noProof="0" dirty="0">
                          <a:latin typeface="Century Gothic"/>
                        </a:rPr>
                        <a:t>Tlf. 93 03 29 68</a:t>
                      </a:r>
                    </a:p>
                    <a:p>
                      <a:pPr lvl="0">
                        <a:spcBef>
                          <a:spcPts val="200"/>
                        </a:spcBef>
                        <a:spcAft>
                          <a:spcPts val="0"/>
                        </a:spcAft>
                        <a:buNone/>
                      </a:pPr>
                      <a:endParaRPr lang="nb-NO" sz="1200" b="0" i="0" u="none" strike="noStrike" noProof="0">
                        <a:latin typeface="Calibri"/>
                      </a:endParaRPr>
                    </a:p>
                    <a:p>
                      <a:pPr lvl="0">
                        <a:spcBef>
                          <a:spcPts val="200"/>
                        </a:spcBef>
                        <a:spcAft>
                          <a:spcPts val="0"/>
                        </a:spcAft>
                        <a:buNone/>
                      </a:pPr>
                      <a:r>
                        <a:rPr lang="nb-NO" sz="1200" b="0" i="0" u="none" strike="noStrike" noProof="0" dirty="0">
                          <a:latin typeface="Century Gothic"/>
                        </a:rPr>
                        <a:t>Inger-Kristin Håheim Vike</a:t>
                      </a:r>
                      <a:endParaRPr lang="nb-NO" sz="1200" b="0" i="0" u="none" strike="noStrike" noProof="0" dirty="0">
                        <a:latin typeface="Calibri"/>
                      </a:endParaRPr>
                    </a:p>
                    <a:p>
                      <a:pPr lvl="0">
                        <a:spcBef>
                          <a:spcPts val="200"/>
                        </a:spcBef>
                        <a:spcAft>
                          <a:spcPts val="0"/>
                        </a:spcAft>
                        <a:buNone/>
                      </a:pPr>
                      <a:r>
                        <a:rPr lang="nb-NO" sz="1200" b="0" i="0" u="none" strike="noStrike" noProof="0" dirty="0">
                          <a:latin typeface="Century Gothic"/>
                        </a:rPr>
                        <a:t>Tlf. 47 01 25 10</a:t>
                      </a:r>
                    </a:p>
                    <a:p>
                      <a:pPr lvl="0">
                        <a:spcBef>
                          <a:spcPts val="200"/>
                        </a:spcBef>
                        <a:spcAft>
                          <a:spcPts val="0"/>
                        </a:spcAft>
                        <a:buNone/>
                      </a:pPr>
                      <a:endParaRPr lang="nb-NO" sz="1200" b="0" i="0" u="none" strike="noStrike" noProof="0">
                        <a:latin typeface="Calibri"/>
                      </a:endParaRPr>
                    </a:p>
                    <a:p>
                      <a:pPr lvl="0">
                        <a:spcBef>
                          <a:spcPts val="200"/>
                        </a:spcBef>
                        <a:spcAft>
                          <a:spcPts val="0"/>
                        </a:spcAft>
                        <a:buNone/>
                      </a:pPr>
                      <a:r>
                        <a:rPr lang="nn-NO" sz="1200" b="0" i="0" u="none" strike="noStrike" noProof="0" dirty="0">
                          <a:latin typeface="Century Gothic"/>
                        </a:rPr>
                        <a:t>e-post: </a:t>
                      </a:r>
                      <a:r>
                        <a:rPr lang="nn-NO" sz="1200" b="0" i="0" u="none" strike="noStrike" noProof="0" dirty="0">
                          <a:solidFill>
                            <a:schemeClr val="tx1"/>
                          </a:solidFill>
                          <a:latin typeface="Century Gothic"/>
                          <a:hlinkClick r:id="rId3">
                            <a:extLst>
                              <a:ext uri="{A12FA001-AC4F-418D-AE19-62706E023703}">
                                <ahyp:hlinkClr xmlns:ahyp="http://schemas.microsoft.com/office/drawing/2018/hyperlinkcolor" val="tx"/>
                              </a:ext>
                            </a:extLst>
                          </a:hlinkClick>
                        </a:rPr>
                        <a:t>eigar@trollbarnehagane.no</a:t>
                      </a:r>
                      <a:endParaRPr lang="nb-NO" sz="1200" dirty="0">
                        <a:solidFill>
                          <a:schemeClr val="tx1"/>
                        </a:solidFill>
                      </a:endParaRPr>
                    </a:p>
                  </a:txBody>
                  <a:tcPr/>
                </a:tc>
                <a:extLst>
                  <a:ext uri="{0D108BD9-81ED-4DB2-BD59-A6C34878D82A}">
                    <a16:rowId xmlns:a16="http://schemas.microsoft.com/office/drawing/2014/main" val="4189160607"/>
                  </a:ext>
                </a:extLst>
              </a:tr>
              <a:tr h="1362075">
                <a:tc>
                  <a:txBody>
                    <a:bodyPr/>
                    <a:lstStyle/>
                    <a:p>
                      <a:pPr lvl="0">
                        <a:buNone/>
                      </a:pPr>
                      <a:r>
                        <a:rPr lang="nb-NO" sz="1400" b="1" i="0" u="none" strike="noStrike" noProof="0" dirty="0">
                          <a:latin typeface="Century Gothic"/>
                        </a:rPr>
                        <a:t>STYRAR/DAGLEG LEIAR</a:t>
                      </a:r>
                      <a:endParaRPr lang="nb-NO" sz="1400" b="1" dirty="0">
                        <a:latin typeface="Century Gothic"/>
                      </a:endParaRPr>
                    </a:p>
                  </a:txBody>
                  <a:tcPr>
                    <a:noFill/>
                  </a:tcPr>
                </a:tc>
                <a:tc>
                  <a:txBody>
                    <a:bodyPr/>
                    <a:lstStyle/>
                    <a:p>
                      <a:pPr lvl="0">
                        <a:spcBef>
                          <a:spcPts val="200"/>
                        </a:spcBef>
                        <a:spcAft>
                          <a:spcPts val="0"/>
                        </a:spcAft>
                        <a:buNone/>
                      </a:pPr>
                      <a:r>
                        <a:rPr lang="nn-NO" sz="1200" b="0" i="0" u="none" strike="noStrike" noProof="0" dirty="0">
                          <a:latin typeface="Century Gothic"/>
                        </a:rPr>
                        <a:t>Anett Mari Hodneland Tarberg</a:t>
                      </a:r>
                      <a:endParaRPr lang="nb-NO" sz="1200" b="0" i="0" u="none" strike="noStrike" noProof="0" dirty="0">
                        <a:latin typeface="Calibri"/>
                      </a:endParaRPr>
                    </a:p>
                    <a:p>
                      <a:pPr lvl="0">
                        <a:spcBef>
                          <a:spcPts val="200"/>
                        </a:spcBef>
                        <a:spcAft>
                          <a:spcPts val="0"/>
                        </a:spcAft>
                        <a:buNone/>
                      </a:pPr>
                      <a:r>
                        <a:rPr lang="nn-NO" sz="1200" b="0" i="0" u="none" strike="noStrike" noProof="0" dirty="0">
                          <a:latin typeface="Century Gothic"/>
                        </a:rPr>
                        <a:t>Tlf. 41 69 85 85</a:t>
                      </a:r>
                    </a:p>
                    <a:p>
                      <a:pPr lvl="0">
                        <a:spcBef>
                          <a:spcPts val="200"/>
                        </a:spcBef>
                        <a:spcAft>
                          <a:spcPts val="0"/>
                        </a:spcAft>
                        <a:buNone/>
                      </a:pPr>
                      <a:endParaRPr lang="nb-NO" sz="1200" b="0" i="0" u="none" strike="noStrike" noProof="0">
                        <a:latin typeface="Calibri"/>
                      </a:endParaRPr>
                    </a:p>
                    <a:p>
                      <a:pPr lvl="0">
                        <a:spcBef>
                          <a:spcPts val="200"/>
                        </a:spcBef>
                        <a:spcAft>
                          <a:spcPts val="0"/>
                        </a:spcAft>
                        <a:buNone/>
                      </a:pPr>
                      <a:r>
                        <a:rPr lang="nn-NO" sz="1200" b="0" i="0" u="none" strike="noStrike" noProof="0" dirty="0">
                          <a:latin typeface="Century Gothic"/>
                        </a:rPr>
                        <a:t>e-post: </a:t>
                      </a:r>
                      <a:r>
                        <a:rPr lang="nn-NO" sz="1200" b="0" i="0" u="none" strike="noStrike" noProof="0" dirty="0">
                          <a:solidFill>
                            <a:schemeClr val="tx1"/>
                          </a:solidFill>
                          <a:latin typeface="Century Gothic"/>
                          <a:hlinkClick r:id="rId4">
                            <a:extLst>
                              <a:ext uri="{A12FA001-AC4F-418D-AE19-62706E023703}">
                                <ahyp:hlinkClr xmlns:ahyp="http://schemas.microsoft.com/office/drawing/2018/hyperlinkcolor" val="tx"/>
                              </a:ext>
                            </a:extLst>
                          </a:hlinkClick>
                        </a:rPr>
                        <a:t>kontor@trollbarnehagane.no</a:t>
                      </a:r>
                      <a:endParaRPr lang="nb-NO" sz="1200" dirty="0">
                        <a:solidFill>
                          <a:schemeClr val="tx1"/>
                        </a:solidFill>
                      </a:endParaRPr>
                    </a:p>
                  </a:txBody>
                  <a:tcPr>
                    <a:noFill/>
                  </a:tcPr>
                </a:tc>
                <a:extLst>
                  <a:ext uri="{0D108BD9-81ED-4DB2-BD59-A6C34878D82A}">
                    <a16:rowId xmlns:a16="http://schemas.microsoft.com/office/drawing/2014/main" val="972862192"/>
                  </a:ext>
                </a:extLst>
              </a:tr>
              <a:tr h="2760954">
                <a:tc>
                  <a:txBody>
                    <a:bodyPr/>
                    <a:lstStyle/>
                    <a:p>
                      <a:pPr lvl="0">
                        <a:spcBef>
                          <a:spcPts val="200"/>
                        </a:spcBef>
                        <a:spcAft>
                          <a:spcPts val="0"/>
                        </a:spcAft>
                        <a:buNone/>
                      </a:pPr>
                      <a:r>
                        <a:rPr lang="nb-NO" sz="1400" b="1" i="0" u="none" strike="noStrike" noProof="0" dirty="0">
                          <a:latin typeface="Century Gothic"/>
                        </a:rPr>
                        <a:t>FORELDREGRUPPA/STYRET</a:t>
                      </a:r>
                      <a:endParaRPr lang="en-US" sz="1400" b="1" i="0" u="none" strike="noStrike" noProof="0" dirty="0">
                        <a:latin typeface="Calibri"/>
                      </a:endParaRPr>
                    </a:p>
                    <a:p>
                      <a:pPr lvl="0">
                        <a:spcBef>
                          <a:spcPts val="200"/>
                        </a:spcBef>
                        <a:spcAft>
                          <a:spcPts val="0"/>
                        </a:spcAft>
                        <a:buNone/>
                      </a:pPr>
                      <a:r>
                        <a:rPr lang="nb-NO" sz="1400" b="0" i="0" u="none" strike="noStrike" noProof="0" dirty="0">
                          <a:latin typeface="Century Gothic"/>
                        </a:rPr>
                        <a:t>Troll–lia:</a:t>
                      </a:r>
                      <a:endParaRPr lang="en-US" sz="1400" b="0" i="0" u="none" strike="noStrike" noProof="0" dirty="0">
                        <a:latin typeface="Calibri"/>
                      </a:endParaRPr>
                    </a:p>
                    <a:p>
                      <a:pPr lvl="0">
                        <a:spcBef>
                          <a:spcPts val="200"/>
                        </a:spcBef>
                        <a:spcAft>
                          <a:spcPts val="0"/>
                        </a:spcAft>
                        <a:buNone/>
                      </a:pPr>
                      <a:r>
                        <a:rPr lang="nb-NO" sz="1400" b="0" i="0" u="none" strike="noStrike" noProof="0" dirty="0">
                          <a:latin typeface="Century Gothic"/>
                        </a:rPr>
                        <a:t>Troll-myra:</a:t>
                      </a:r>
                      <a:endParaRPr lang="nb-NO" sz="1400" dirty="0"/>
                    </a:p>
                  </a:txBody>
                  <a:tcPr/>
                </a:tc>
                <a:tc>
                  <a:txBody>
                    <a:bodyPr/>
                    <a:lstStyle/>
                    <a:p>
                      <a:pPr lvl="0">
                        <a:spcBef>
                          <a:spcPts val="200"/>
                        </a:spcBef>
                        <a:spcAft>
                          <a:spcPts val="0"/>
                        </a:spcAft>
                        <a:buNone/>
                      </a:pPr>
                      <a:r>
                        <a:rPr lang="nn-NO" sz="1200" b="0" i="0" u="none" strike="noStrike" noProof="0" dirty="0">
                          <a:latin typeface="Century Gothic"/>
                        </a:rPr>
                        <a:t>Gruppa består av representantar frå kvar avdeling. Dei har som oppgåve å fremje samarbeid mellom heim og barnehage. Dei bidreg også i sosiale arrangement ved behov, som t.d. sommarfesten. </a:t>
                      </a:r>
                    </a:p>
                    <a:p>
                      <a:pPr lvl="0">
                        <a:spcBef>
                          <a:spcPts val="200"/>
                        </a:spcBef>
                        <a:spcAft>
                          <a:spcPts val="0"/>
                        </a:spcAft>
                        <a:buNone/>
                      </a:pPr>
                      <a:r>
                        <a:rPr lang="nn-NO" sz="1200" b="1" i="0" u="sng" strike="noStrike" noProof="0" dirty="0">
                          <a:latin typeface="Century Gothic"/>
                        </a:rPr>
                        <a:t>Desse</a:t>
                      </a:r>
                      <a:r>
                        <a:rPr lang="nb-NO" sz="1200" b="1" i="0" u="sng" strike="noStrike" noProof="0" dirty="0">
                          <a:latin typeface="Century Gothic"/>
                        </a:rPr>
                        <a:t> er i år:</a:t>
                      </a:r>
                      <a:endParaRPr lang="en-US" sz="1200" b="1" i="0" u="sng" strike="noStrike" noProof="0" dirty="0">
                        <a:latin typeface="Century Gothic"/>
                      </a:endParaRPr>
                    </a:p>
                    <a:p>
                      <a:pPr marL="342900" lvl="0" indent="-342900">
                        <a:spcAft>
                          <a:spcPts val="0"/>
                        </a:spcAft>
                        <a:buFont typeface="Arial,Sans-Serif"/>
                        <a:buChar char="•"/>
                      </a:pPr>
                      <a:r>
                        <a:rPr lang="nb-NO" sz="1200" b="0" i="0" u="sng" strike="noStrike" noProof="0" dirty="0">
                          <a:latin typeface="Century Gothic"/>
                        </a:rPr>
                        <a:t>Dovregubben:</a:t>
                      </a:r>
                      <a:r>
                        <a:rPr lang="nb-NO" sz="1200" b="0" i="0" u="none" strike="noStrike" noProof="0" dirty="0">
                          <a:latin typeface="Century Gothic"/>
                        </a:rPr>
                        <a:t> Sunniva Karlsen</a:t>
                      </a:r>
                      <a:endParaRPr lang="en-US" sz="1200" b="0" i="0" u="none" strike="noStrike" noProof="0" dirty="0">
                        <a:latin typeface="Century Gothic"/>
                      </a:endParaRPr>
                    </a:p>
                    <a:p>
                      <a:pPr marL="342900" lvl="0" indent="-342900">
                        <a:spcAft>
                          <a:spcPts val="0"/>
                        </a:spcAft>
                        <a:buFont typeface="Arial,Sans-Serif"/>
                        <a:buChar char="•"/>
                      </a:pPr>
                      <a:r>
                        <a:rPr lang="nn-NO" sz="1200" b="0" i="0" u="sng" strike="noStrike" noProof="0" dirty="0">
                          <a:latin typeface="Century Gothic"/>
                        </a:rPr>
                        <a:t>Bukkane Bruse:</a:t>
                      </a:r>
                      <a:r>
                        <a:rPr lang="nn-NO" sz="1200" b="0" i="0" u="none" strike="noStrike" noProof="0" dirty="0">
                          <a:latin typeface="Century Gothic"/>
                        </a:rPr>
                        <a:t>  Vegard Bøe</a:t>
                      </a:r>
                    </a:p>
                    <a:p>
                      <a:pPr marL="342900" lvl="0" indent="-342900">
                        <a:spcAft>
                          <a:spcPts val="0"/>
                        </a:spcAft>
                        <a:buFont typeface="Arial,Sans-Serif"/>
                        <a:buChar char="•"/>
                      </a:pPr>
                      <a:r>
                        <a:rPr lang="nn-NO" sz="1200" b="0" i="0" u="sng" strike="noStrike" noProof="0" dirty="0">
                          <a:latin typeface="Century Gothic"/>
                        </a:rPr>
                        <a:t>Lurvelegg</a:t>
                      </a:r>
                      <a:r>
                        <a:rPr lang="nn-NO" sz="1200" b="0" i="0" u="none" strike="noStrike" noProof="0" dirty="0">
                          <a:latin typeface="Century Gothic"/>
                        </a:rPr>
                        <a:t>: Magnus Enerhaug</a:t>
                      </a:r>
                    </a:p>
                    <a:p>
                      <a:pPr marL="342900" lvl="0" indent="-342900">
                        <a:spcAft>
                          <a:spcPts val="0"/>
                        </a:spcAft>
                        <a:buFont typeface="Arial,Sans-Serif"/>
                        <a:buChar char="•"/>
                      </a:pPr>
                      <a:r>
                        <a:rPr lang="nb-NO" sz="1200" b="0" i="0" u="sng" strike="noStrike" noProof="0" dirty="0">
                          <a:latin typeface="Century Gothic"/>
                        </a:rPr>
                        <a:t>Tusseladden</a:t>
                      </a:r>
                      <a:r>
                        <a:rPr lang="nb-NO" sz="1200" b="0" i="0" u="none" strike="noStrike" noProof="0" dirty="0">
                          <a:latin typeface="Century Gothic"/>
                        </a:rPr>
                        <a:t>: Nina Leine</a:t>
                      </a:r>
                      <a:endParaRPr lang="en-US" sz="1200" b="0" i="0" u="none" strike="noStrike" noProof="0" dirty="0">
                        <a:latin typeface="Century Gothic" panose="020B0502020202020204" pitchFamily="34" charset="0"/>
                      </a:endParaRPr>
                    </a:p>
                    <a:p>
                      <a:pPr marL="342900" lvl="0" indent="-342900">
                        <a:spcAft>
                          <a:spcPts val="0"/>
                        </a:spcAft>
                        <a:buFont typeface="Arial,Sans-Serif"/>
                        <a:buChar char="•"/>
                      </a:pPr>
                      <a:r>
                        <a:rPr lang="nb-NO" sz="1200" b="0" i="0" u="sng" strike="noStrike" noProof="0" dirty="0">
                          <a:latin typeface="Century Gothic"/>
                        </a:rPr>
                        <a:t>Trollskatten:</a:t>
                      </a:r>
                      <a:r>
                        <a:rPr lang="nb-NO" sz="1200" b="0" i="0" u="none" strike="noStrike" noProof="0" dirty="0">
                          <a:latin typeface="Century Gothic"/>
                        </a:rPr>
                        <a:t> </a:t>
                      </a:r>
                      <a:r>
                        <a:rPr lang="nb-NO" sz="1200" b="0" i="0" u="none" strike="noStrike" noProof="0" dirty="0" err="1">
                          <a:latin typeface="Century Gothic"/>
                        </a:rPr>
                        <a:t>Brianna</a:t>
                      </a:r>
                      <a:r>
                        <a:rPr lang="nb-NO" sz="1200" b="0" i="0" u="none" strike="noStrike" noProof="0" dirty="0">
                          <a:latin typeface="Century Gothic"/>
                        </a:rPr>
                        <a:t> Nærø</a:t>
                      </a:r>
                      <a:endParaRPr lang="nb-NO" sz="1200" b="0" i="0" u="none" strike="noStrike" noProof="0" dirty="0">
                        <a:latin typeface="Century Gothic" panose="020B0502020202020204" pitchFamily="34" charset="0"/>
                      </a:endParaRPr>
                    </a:p>
                    <a:p>
                      <a:pPr marL="342900" lvl="0" indent="-342900">
                        <a:spcAft>
                          <a:spcPts val="0"/>
                        </a:spcAft>
                        <a:buFont typeface="Arial,Sans-Serif"/>
                        <a:buChar char="•"/>
                      </a:pPr>
                      <a:r>
                        <a:rPr lang="nb-NO" sz="1200" b="0" i="0" u="sng" strike="noStrike" noProof="0" dirty="0">
                          <a:latin typeface="Century Gothic"/>
                        </a:rPr>
                        <a:t>Krabbekroken:</a:t>
                      </a:r>
                      <a:r>
                        <a:rPr lang="nb-NO" sz="1200" b="0" i="0" u="none" strike="noStrike" noProof="0" dirty="0">
                          <a:latin typeface="Century Gothic"/>
                        </a:rPr>
                        <a:t> Malin Remøy</a:t>
                      </a:r>
                    </a:p>
                    <a:p>
                      <a:pPr marL="342900" lvl="0" indent="-342900">
                        <a:spcAft>
                          <a:spcPts val="0"/>
                        </a:spcAft>
                        <a:buFont typeface="Arial,Sans-Serif"/>
                        <a:buChar char="•"/>
                      </a:pPr>
                      <a:r>
                        <a:rPr lang="nb-NO" sz="1200" b="0" i="0" u="sng" strike="noStrike" noProof="0" dirty="0">
                          <a:latin typeface="Century Gothic"/>
                        </a:rPr>
                        <a:t>Sjøstjerna:</a:t>
                      </a:r>
                      <a:r>
                        <a:rPr lang="nb-NO" sz="1200" b="0" i="0" u="none" strike="noStrike" noProof="0" dirty="0">
                          <a:latin typeface="Century Gothic"/>
                        </a:rPr>
                        <a:t> Rita Sørdal</a:t>
                      </a:r>
                      <a:endParaRPr lang="en-US" sz="1200" b="0" i="0" u="none" strike="noStrike" noProof="0" dirty="0">
                        <a:latin typeface="Century Gothic" panose="020B0502020202020204" pitchFamily="34" charset="0"/>
                      </a:endParaRPr>
                    </a:p>
                    <a:p>
                      <a:pPr marL="342900" lvl="0" indent="-342900">
                        <a:spcAft>
                          <a:spcPts val="0"/>
                        </a:spcAft>
                        <a:buFont typeface="Arial,Sans-Serif"/>
                        <a:buChar char="•"/>
                      </a:pPr>
                      <a:r>
                        <a:rPr lang="nb-NO" sz="1200" b="0" i="0" u="sng" strike="noStrike" noProof="0" dirty="0">
                          <a:latin typeface="Century Gothic"/>
                        </a:rPr>
                        <a:t>Havhesten:</a:t>
                      </a:r>
                      <a:r>
                        <a:rPr lang="nb-NO" sz="1200" b="0" i="0" u="none" strike="noStrike" noProof="0" dirty="0">
                          <a:latin typeface="Century Gothic"/>
                        </a:rPr>
                        <a:t> Melissa N. Paulsen</a:t>
                      </a:r>
                    </a:p>
                    <a:p>
                      <a:pPr marL="342900" lvl="0" indent="-342900">
                        <a:spcAft>
                          <a:spcPts val="0"/>
                        </a:spcAft>
                        <a:buFont typeface="Arial,Sans-Serif"/>
                        <a:buChar char="•"/>
                      </a:pPr>
                      <a:r>
                        <a:rPr lang="nn-NO" sz="1200" b="0" i="0" u="sng" strike="noStrike" noProof="0" dirty="0">
                          <a:latin typeface="Century Gothic"/>
                        </a:rPr>
                        <a:t>Flyndrefant</a:t>
                      </a:r>
                      <a:r>
                        <a:rPr lang="nn-NO" sz="1200" b="0" i="0" u="none" strike="noStrike" noProof="0" dirty="0">
                          <a:latin typeface="Century Gothic"/>
                        </a:rPr>
                        <a:t>: Rikke W. </a:t>
                      </a:r>
                      <a:r>
                        <a:rPr lang="nn-NO" sz="1200" b="0" i="0" u="none" strike="noStrike" noProof="0" dirty="0" err="1">
                          <a:latin typeface="Century Gothic"/>
                        </a:rPr>
                        <a:t>Hide</a:t>
                      </a:r>
                      <a:endParaRPr lang="nn-NO" sz="1200" b="0" i="0" u="none" strike="noStrike" noProof="0" dirty="0">
                        <a:latin typeface="Century Gothic"/>
                      </a:endParaRPr>
                    </a:p>
                    <a:p>
                      <a:pPr marL="342900" lvl="0" indent="-342900">
                        <a:spcAft>
                          <a:spcPts val="0"/>
                        </a:spcAft>
                        <a:buFont typeface="Arial,Sans-Serif"/>
                        <a:buChar char="•"/>
                      </a:pPr>
                      <a:r>
                        <a:rPr lang="nn-NO" sz="1200" b="0" i="0" u="sng" strike="noStrike" noProof="0" dirty="0" err="1">
                          <a:latin typeface="Century Gothic"/>
                        </a:rPr>
                        <a:t>Taretoppen</a:t>
                      </a:r>
                      <a:r>
                        <a:rPr lang="nn-NO" sz="1200" b="0" i="0" u="none" strike="noStrike" noProof="0" dirty="0">
                          <a:latin typeface="Century Gothic"/>
                        </a:rPr>
                        <a:t>: Guro Lindvik Velsvik</a:t>
                      </a:r>
                    </a:p>
                  </a:txBody>
                  <a:tcPr/>
                </a:tc>
                <a:extLst>
                  <a:ext uri="{0D108BD9-81ED-4DB2-BD59-A6C34878D82A}">
                    <a16:rowId xmlns:a16="http://schemas.microsoft.com/office/drawing/2014/main" val="1832050541"/>
                  </a:ext>
                </a:extLst>
              </a:tr>
              <a:tr h="3938968">
                <a:tc>
                  <a:txBody>
                    <a:bodyPr/>
                    <a:lstStyle/>
                    <a:p>
                      <a:pPr lvl="0">
                        <a:spcBef>
                          <a:spcPts val="200"/>
                        </a:spcBef>
                        <a:spcAft>
                          <a:spcPts val="0"/>
                        </a:spcAft>
                        <a:buNone/>
                      </a:pPr>
                      <a:r>
                        <a:rPr lang="nb-NO" sz="1400" b="1" i="0" u="none" strike="noStrike" noProof="0" dirty="0">
                          <a:latin typeface="Century Gothic"/>
                        </a:rPr>
                        <a:t>SAMARBEIDSUTVALET</a:t>
                      </a:r>
                      <a:endParaRPr lang="en-US" sz="1400" b="1" i="0" u="none" strike="noStrike" noProof="0" dirty="0">
                        <a:latin typeface="Century Gothic"/>
                      </a:endParaRPr>
                    </a:p>
                    <a:p>
                      <a:pPr lvl="0">
                        <a:spcBef>
                          <a:spcPts val="200"/>
                        </a:spcBef>
                        <a:spcAft>
                          <a:spcPts val="0"/>
                        </a:spcAft>
                        <a:buNone/>
                      </a:pPr>
                      <a:r>
                        <a:rPr lang="nb-NO" sz="1400" b="0" i="0" u="none" strike="noStrike" noProof="0" dirty="0">
                          <a:latin typeface="Century Gothic"/>
                        </a:rPr>
                        <a:t>Troll–lia:</a:t>
                      </a:r>
                      <a:endParaRPr lang="en-US" sz="1400" b="0" i="0" u="none" strike="noStrike" noProof="0" dirty="0">
                        <a:latin typeface="Century Gothic"/>
                      </a:endParaRPr>
                    </a:p>
                    <a:p>
                      <a:pPr lvl="0">
                        <a:spcBef>
                          <a:spcPts val="200"/>
                        </a:spcBef>
                        <a:spcAft>
                          <a:spcPts val="0"/>
                        </a:spcAft>
                        <a:buNone/>
                      </a:pPr>
                      <a:r>
                        <a:rPr lang="nb-NO" sz="1400" b="0" i="0" u="none" strike="noStrike" noProof="0" dirty="0">
                          <a:latin typeface="Century Gothic"/>
                        </a:rPr>
                        <a:t>Troll-myra: </a:t>
                      </a:r>
                      <a:endParaRPr lang="nb-NO" sz="1400" dirty="0"/>
                    </a:p>
                  </a:txBody>
                  <a:tcPr>
                    <a:noFill/>
                  </a:tcPr>
                </a:tc>
                <a:tc>
                  <a:txBody>
                    <a:bodyPr/>
                    <a:lstStyle/>
                    <a:p>
                      <a:pPr lvl="0">
                        <a:spcBef>
                          <a:spcPts val="200"/>
                        </a:spcBef>
                        <a:spcAft>
                          <a:spcPts val="0"/>
                        </a:spcAft>
                        <a:buNone/>
                      </a:pPr>
                      <a:r>
                        <a:rPr lang="nn-NO" sz="1200" b="1" i="0" u="none" strike="noStrike" noProof="0" dirty="0">
                          <a:latin typeface="Century Gothic"/>
                        </a:rPr>
                        <a:t>I S.A.U </a:t>
                      </a:r>
                      <a:r>
                        <a:rPr lang="nn-NO" sz="1200" b="0" i="0" u="none" strike="noStrike" noProof="0" dirty="0">
                          <a:latin typeface="Century Gothic"/>
                        </a:rPr>
                        <a:t>sit to foreldrerepresentantar frå foreldregruppa i tillegg til eigar og to representantar frå personalet. S.A.U skal vere eit rådgjevande, kontaktskapande og samordnande organ. S.A.U har rett til å uttale seg i saker som er viktige for barnehagen sitt innhald, verksemda og forholdet til foreldra. (T.d. årsplanen). </a:t>
                      </a:r>
                      <a:endParaRPr lang="nb-NO" sz="1200" b="0" i="0" u="none" strike="noStrike" noProof="0" dirty="0">
                        <a:latin typeface="Calibri"/>
                      </a:endParaRPr>
                    </a:p>
                    <a:p>
                      <a:pPr lvl="0">
                        <a:spcBef>
                          <a:spcPts val="200"/>
                        </a:spcBef>
                        <a:spcAft>
                          <a:spcPts val="0"/>
                        </a:spcAft>
                        <a:buNone/>
                      </a:pPr>
                      <a:r>
                        <a:rPr lang="nn-NO" sz="1200" b="1" i="0" u="sng" strike="noStrike" noProof="0" dirty="0">
                          <a:latin typeface="Century Gothic"/>
                        </a:rPr>
                        <a:t>Desse er i år:</a:t>
                      </a:r>
                    </a:p>
                    <a:p>
                      <a:pPr lvl="0">
                        <a:spcBef>
                          <a:spcPts val="200"/>
                        </a:spcBef>
                        <a:spcAft>
                          <a:spcPts val="0"/>
                        </a:spcAft>
                        <a:buNone/>
                      </a:pPr>
                      <a:r>
                        <a:rPr lang="nn-NO" sz="1200" b="1" i="0" u="sng" strike="noStrike" noProof="0" dirty="0">
                          <a:latin typeface="Century Gothic"/>
                        </a:rPr>
                        <a:t>Troll-lia</a:t>
                      </a:r>
                      <a:endParaRPr lang="nb-NO" sz="1200" b="1" i="0" u="sng" strike="noStrike" noProof="0" dirty="0">
                        <a:latin typeface="Calibri"/>
                      </a:endParaRPr>
                    </a:p>
                    <a:p>
                      <a:pPr marL="342900" lvl="0" indent="-342900">
                        <a:spcAft>
                          <a:spcPts val="0"/>
                        </a:spcAft>
                        <a:buFont typeface="Arial,Sans-Serif"/>
                        <a:buChar char="•"/>
                      </a:pPr>
                      <a:r>
                        <a:rPr lang="nn-NO" sz="1200" b="1" i="0" u="none" strike="noStrike" noProof="0" dirty="0">
                          <a:solidFill>
                            <a:schemeClr val="tx1"/>
                          </a:solidFill>
                          <a:latin typeface="Century Gothic"/>
                        </a:rPr>
                        <a:t>Eigar</a:t>
                      </a:r>
                      <a:r>
                        <a:rPr lang="nn-NO" sz="1200" b="1" i="1" u="none" strike="noStrike" noProof="0" dirty="0">
                          <a:solidFill>
                            <a:schemeClr val="tx1"/>
                          </a:solidFill>
                          <a:latin typeface="Century Gothic"/>
                        </a:rPr>
                        <a:t>: </a:t>
                      </a:r>
                      <a:r>
                        <a:rPr lang="nn-NO" sz="1200" b="1" i="0" u="none" strike="noStrike" noProof="0" dirty="0">
                          <a:solidFill>
                            <a:schemeClr val="tx1"/>
                          </a:solidFill>
                          <a:latin typeface="Century Gothic"/>
                        </a:rPr>
                        <a:t>Inger-Kristin H. Vike (Troll-lia)</a:t>
                      </a:r>
                      <a:endParaRPr lang="nb-NO" sz="1200" b="1" i="0" u="none" strike="noStrike" noProof="0" dirty="0">
                        <a:solidFill>
                          <a:schemeClr val="tx1"/>
                        </a:solidFill>
                        <a:latin typeface="Calibri"/>
                      </a:endParaRPr>
                    </a:p>
                    <a:p>
                      <a:pPr marL="342900" lvl="0" indent="-342900">
                        <a:spcAft>
                          <a:spcPts val="0"/>
                        </a:spcAft>
                        <a:buFont typeface="Arial,Sans-Serif"/>
                        <a:buChar char="•"/>
                      </a:pPr>
                      <a:r>
                        <a:rPr lang="nn-NO" sz="1200" b="1" i="0" u="none" strike="noStrike" noProof="0" dirty="0">
                          <a:solidFill>
                            <a:schemeClr val="tx1"/>
                          </a:solidFill>
                          <a:latin typeface="Century Gothic"/>
                        </a:rPr>
                        <a:t>Personalet: Ingrid Gjerde, og Anett Mari Hodneland Tarberg (Troll-lia)</a:t>
                      </a:r>
                      <a:endParaRPr lang="nb-NO" sz="1200" b="1" i="0" u="none" strike="noStrike" noProof="0" dirty="0">
                        <a:solidFill>
                          <a:schemeClr val="tx1"/>
                        </a:solidFill>
                        <a:latin typeface="Calibri"/>
                      </a:endParaRPr>
                    </a:p>
                    <a:p>
                      <a:pPr marL="342900" lvl="0" indent="-342900">
                        <a:spcAft>
                          <a:spcPts val="0"/>
                        </a:spcAft>
                        <a:buFont typeface="Arial,Sans-Serif"/>
                        <a:buChar char="•"/>
                      </a:pPr>
                      <a:r>
                        <a:rPr lang="nn-NO" sz="1200" b="1" i="0" u="none" strike="noStrike" noProof="0" dirty="0">
                          <a:solidFill>
                            <a:schemeClr val="tx1"/>
                          </a:solidFill>
                          <a:latin typeface="Century Gothic"/>
                        </a:rPr>
                        <a:t>Foreldre: Vegard Bøe (leiar) og Nina Leine</a:t>
                      </a:r>
                      <a:endParaRPr lang="nn-NO" sz="1200" b="0" i="0" u="none" strike="noStrike" noProof="0" dirty="0">
                        <a:solidFill>
                          <a:schemeClr val="tx1"/>
                        </a:solidFill>
                        <a:latin typeface="Century Gothic"/>
                      </a:endParaRPr>
                    </a:p>
                    <a:p>
                      <a:pPr marL="0" lvl="0" indent="0">
                        <a:spcAft>
                          <a:spcPts val="0"/>
                        </a:spcAft>
                        <a:buFont typeface="Arial,Sans-Serif"/>
                        <a:buNone/>
                      </a:pPr>
                      <a:r>
                        <a:rPr lang="nn-NO" sz="1200" b="1" i="0" u="sng" strike="noStrike" noProof="0" dirty="0">
                          <a:latin typeface="Century Gothic"/>
                        </a:rPr>
                        <a:t>Troll-myra:</a:t>
                      </a:r>
                    </a:p>
                    <a:p>
                      <a:pPr marL="342900" lvl="0" indent="-342900">
                        <a:spcAft>
                          <a:spcPts val="0"/>
                        </a:spcAft>
                        <a:buFont typeface="Arial,Sans-Serif"/>
                        <a:buChar char="•"/>
                      </a:pPr>
                      <a:r>
                        <a:rPr lang="nn-NO" sz="1200" b="1" i="0" u="none" strike="noStrike" noProof="0" dirty="0">
                          <a:latin typeface="Century Gothic"/>
                        </a:rPr>
                        <a:t>Eigar: Inger–Kristin H. Vike (Troll-myra).</a:t>
                      </a:r>
                      <a:endParaRPr lang="nb-NO" sz="1200" b="1" i="0" u="none" strike="noStrike" noProof="0" dirty="0">
                        <a:latin typeface="Calibri"/>
                      </a:endParaRPr>
                    </a:p>
                    <a:p>
                      <a:pPr marL="342900" lvl="0" indent="-342900">
                        <a:spcAft>
                          <a:spcPts val="0"/>
                        </a:spcAft>
                        <a:buFont typeface="Arial,Sans-Serif"/>
                        <a:buChar char="•"/>
                      </a:pPr>
                      <a:r>
                        <a:rPr lang="nn-NO" sz="1200" b="1" i="0" u="none" strike="noStrike" noProof="0" dirty="0">
                          <a:latin typeface="Century Gothic"/>
                        </a:rPr>
                        <a:t>Personalet: Alexander Dybvik og Anett Mari Hodneland Tarberg (Troll-myra)</a:t>
                      </a:r>
                      <a:endParaRPr lang="nb-NO" sz="1200" b="1" i="0" u="none" strike="noStrike" noProof="0" dirty="0">
                        <a:latin typeface="Calibri"/>
                      </a:endParaRPr>
                    </a:p>
                    <a:p>
                      <a:pPr marL="342900" lvl="0" indent="-342900">
                        <a:spcAft>
                          <a:spcPts val="0"/>
                        </a:spcAft>
                        <a:buFont typeface="Arial,Sans-Serif"/>
                        <a:buChar char="•"/>
                      </a:pPr>
                      <a:r>
                        <a:rPr lang="nn-NO" sz="1200" b="1" i="0" u="none" strike="noStrike" noProof="0" dirty="0">
                          <a:latin typeface="Century Gothic"/>
                        </a:rPr>
                        <a:t>Foreldre: Guro </a:t>
                      </a:r>
                      <a:r>
                        <a:rPr lang="nn-NO" sz="1200" b="1" i="0" u="none" strike="noStrike" noProof="0" dirty="0" err="1">
                          <a:latin typeface="Century Gothic"/>
                        </a:rPr>
                        <a:t>L.Velsvik</a:t>
                      </a:r>
                      <a:r>
                        <a:rPr lang="nn-NO" sz="1200" b="1" i="0" u="none" strike="noStrike" noProof="0" dirty="0">
                          <a:latin typeface="Century Gothic"/>
                        </a:rPr>
                        <a:t> (leiar) og Rikke Hide</a:t>
                      </a:r>
                    </a:p>
                  </a:txBody>
                  <a:tcPr>
                    <a:noFill/>
                  </a:tcPr>
                </a:tc>
                <a:extLst>
                  <a:ext uri="{0D108BD9-81ED-4DB2-BD59-A6C34878D82A}">
                    <a16:rowId xmlns:a16="http://schemas.microsoft.com/office/drawing/2014/main" val="3882597031"/>
                  </a:ext>
                </a:extLst>
              </a:tr>
            </a:tbl>
          </a:graphicData>
        </a:graphic>
      </p:graphicFrame>
      <p:pic>
        <p:nvPicPr>
          <p:cNvPr id="10" name="Bilde 10" descr="Et bilde som inneholder person, mann, fisk, smilende&#10;&#10;Automatisk generert beskrivelse">
            <a:extLst>
              <a:ext uri="{FF2B5EF4-FFF2-40B4-BE49-F238E27FC236}">
                <a16:creationId xmlns:a16="http://schemas.microsoft.com/office/drawing/2014/main" id="{B68A3C65-D966-4F13-981E-9B8EEC450EE0}"/>
              </a:ext>
            </a:extLst>
          </p:cNvPr>
          <p:cNvPicPr>
            <a:picLocks noChangeAspect="1"/>
          </p:cNvPicPr>
          <p:nvPr/>
        </p:nvPicPr>
        <p:blipFill>
          <a:blip r:embed="rId5"/>
          <a:stretch>
            <a:fillRect/>
          </a:stretch>
        </p:blipFill>
        <p:spPr>
          <a:xfrm>
            <a:off x="459196" y="3736874"/>
            <a:ext cx="781050" cy="1000125"/>
          </a:xfrm>
          <a:prstGeom prst="rect">
            <a:avLst/>
          </a:prstGeom>
        </p:spPr>
      </p:pic>
      <p:pic>
        <p:nvPicPr>
          <p:cNvPr id="11" name="Bilde 11" descr="Et bilde som inneholder person, kvinne, ser, sitter&#10;&#10;Automatisk generert beskrivelse">
            <a:extLst>
              <a:ext uri="{FF2B5EF4-FFF2-40B4-BE49-F238E27FC236}">
                <a16:creationId xmlns:a16="http://schemas.microsoft.com/office/drawing/2014/main" id="{5B69DADF-C09C-4EC0-B3AA-87D430C1EDDB}"/>
              </a:ext>
            </a:extLst>
          </p:cNvPr>
          <p:cNvPicPr>
            <a:picLocks noChangeAspect="1"/>
          </p:cNvPicPr>
          <p:nvPr/>
        </p:nvPicPr>
        <p:blipFill>
          <a:blip r:embed="rId6"/>
          <a:stretch>
            <a:fillRect/>
          </a:stretch>
        </p:blipFill>
        <p:spPr>
          <a:xfrm>
            <a:off x="1571266" y="2007774"/>
            <a:ext cx="1114425" cy="1352550"/>
          </a:xfrm>
          <a:prstGeom prst="rect">
            <a:avLst/>
          </a:prstGeom>
        </p:spPr>
      </p:pic>
      <p:pic>
        <p:nvPicPr>
          <p:cNvPr id="12" name="Bilde 12" descr="Et bilde som inneholder klær, person, kvinne, mann&#10;&#10;Automatisk generert beskrivelse">
            <a:extLst>
              <a:ext uri="{FF2B5EF4-FFF2-40B4-BE49-F238E27FC236}">
                <a16:creationId xmlns:a16="http://schemas.microsoft.com/office/drawing/2014/main" id="{D5AE7241-2B72-4996-85B4-950B75A06446}"/>
              </a:ext>
            </a:extLst>
          </p:cNvPr>
          <p:cNvPicPr>
            <a:picLocks noChangeAspect="1"/>
          </p:cNvPicPr>
          <p:nvPr/>
        </p:nvPicPr>
        <p:blipFill>
          <a:blip r:embed="rId7"/>
          <a:stretch>
            <a:fillRect/>
          </a:stretch>
        </p:blipFill>
        <p:spPr>
          <a:xfrm>
            <a:off x="347663" y="2007774"/>
            <a:ext cx="1000125" cy="1352550"/>
          </a:xfrm>
          <a:prstGeom prst="rect">
            <a:avLst/>
          </a:prstGeom>
        </p:spPr>
      </p:pic>
      <p:pic>
        <p:nvPicPr>
          <p:cNvPr id="8" name="Bilde 8" descr="Et bilde som inneholder tegning&#10;&#10;Automatisk generert beskrivelse">
            <a:extLst>
              <a:ext uri="{FF2B5EF4-FFF2-40B4-BE49-F238E27FC236}">
                <a16:creationId xmlns:a16="http://schemas.microsoft.com/office/drawing/2014/main" id="{802FC1E7-7CC3-4E86-816C-906D11E41A76}"/>
              </a:ext>
            </a:extLst>
          </p:cNvPr>
          <p:cNvPicPr>
            <a:picLocks noChangeAspect="1"/>
          </p:cNvPicPr>
          <p:nvPr/>
        </p:nvPicPr>
        <p:blipFill>
          <a:blip r:embed="rId8"/>
          <a:stretch>
            <a:fillRect/>
          </a:stretch>
        </p:blipFill>
        <p:spPr>
          <a:xfrm>
            <a:off x="1166492" y="6265689"/>
            <a:ext cx="809625" cy="1181100"/>
          </a:xfrm>
          <a:prstGeom prst="rect">
            <a:avLst/>
          </a:prstGeom>
        </p:spPr>
      </p:pic>
      <p:pic>
        <p:nvPicPr>
          <p:cNvPr id="9" name="Bilde 12" descr="Et bilde som inneholder tegning&#10;&#10;Automatisk generert beskrivelse">
            <a:extLst>
              <a:ext uri="{FF2B5EF4-FFF2-40B4-BE49-F238E27FC236}">
                <a16:creationId xmlns:a16="http://schemas.microsoft.com/office/drawing/2014/main" id="{921AE9FC-AE66-472A-9C84-7FA00F173732}"/>
              </a:ext>
            </a:extLst>
          </p:cNvPr>
          <p:cNvPicPr>
            <a:picLocks noChangeAspect="1"/>
          </p:cNvPicPr>
          <p:nvPr/>
        </p:nvPicPr>
        <p:blipFill>
          <a:blip r:embed="rId9"/>
          <a:stretch>
            <a:fillRect/>
          </a:stretch>
        </p:blipFill>
        <p:spPr>
          <a:xfrm>
            <a:off x="1617488" y="8259976"/>
            <a:ext cx="1040387" cy="1513528"/>
          </a:xfrm>
          <a:prstGeom prst="rect">
            <a:avLst/>
          </a:prstGeom>
        </p:spPr>
      </p:pic>
      <p:pic>
        <p:nvPicPr>
          <p:cNvPr id="3" name="Bilde 4" descr="Et bilde som inneholder tegning&#10;&#10;Automatisk generert beskrivelse">
            <a:extLst>
              <a:ext uri="{FF2B5EF4-FFF2-40B4-BE49-F238E27FC236}">
                <a16:creationId xmlns:a16="http://schemas.microsoft.com/office/drawing/2014/main" id="{2711E06A-9CCE-4DA7-B2CA-C93FF5358B8B}"/>
              </a:ext>
            </a:extLst>
          </p:cNvPr>
          <p:cNvPicPr>
            <a:picLocks noChangeAspect="1"/>
          </p:cNvPicPr>
          <p:nvPr/>
        </p:nvPicPr>
        <p:blipFill>
          <a:blip r:embed="rId10"/>
          <a:stretch>
            <a:fillRect/>
          </a:stretch>
        </p:blipFill>
        <p:spPr>
          <a:xfrm>
            <a:off x="5417845" y="1684205"/>
            <a:ext cx="1438275" cy="1362075"/>
          </a:xfrm>
          <a:prstGeom prst="rect">
            <a:avLst/>
          </a:prstGeom>
        </p:spPr>
      </p:pic>
      <p:pic>
        <p:nvPicPr>
          <p:cNvPr id="5" name="Bilde 5" descr="Et bilde som inneholder tegning&#10;&#10;Automatisk generert beskrivelse">
            <a:extLst>
              <a:ext uri="{FF2B5EF4-FFF2-40B4-BE49-F238E27FC236}">
                <a16:creationId xmlns:a16="http://schemas.microsoft.com/office/drawing/2014/main" id="{B81C3E25-A8D1-4098-92F6-7B6A45C905F8}"/>
              </a:ext>
            </a:extLst>
          </p:cNvPr>
          <p:cNvPicPr>
            <a:picLocks noChangeAspect="1"/>
          </p:cNvPicPr>
          <p:nvPr/>
        </p:nvPicPr>
        <p:blipFill>
          <a:blip r:embed="rId11"/>
          <a:stretch>
            <a:fillRect/>
          </a:stretch>
        </p:blipFill>
        <p:spPr>
          <a:xfrm rot="5400000">
            <a:off x="5784169" y="3535305"/>
            <a:ext cx="704850" cy="685800"/>
          </a:xfrm>
          <a:prstGeom prst="rect">
            <a:avLst/>
          </a:prstGeom>
        </p:spPr>
      </p:pic>
      <p:sp>
        <p:nvSpPr>
          <p:cNvPr id="6" name="TekstSylinder 5">
            <a:extLst>
              <a:ext uri="{FF2B5EF4-FFF2-40B4-BE49-F238E27FC236}">
                <a16:creationId xmlns:a16="http://schemas.microsoft.com/office/drawing/2014/main" id="{298B00A9-41CB-5329-2E04-012D8F274ED5}"/>
              </a:ext>
            </a:extLst>
          </p:cNvPr>
          <p:cNvSpPr txBox="1"/>
          <p:nvPr/>
        </p:nvSpPr>
        <p:spPr>
          <a:xfrm>
            <a:off x="1943395" y="616259"/>
            <a:ext cx="317233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Wave1">
              <a:avLst/>
            </a:prstTxWarp>
            <a:spAutoFit/>
          </a:bodyPr>
          <a:lstStyle/>
          <a:p>
            <a:pPr algn="ctr"/>
            <a:r>
              <a:rPr lang="nn-NO" sz="2400" b="1">
                <a:latin typeface="Abadi Extra Light" panose="020B0204020104020204" pitchFamily="34" charset="0"/>
                <a:cs typeface="Segoe UI"/>
              </a:rPr>
              <a:t> ​</a:t>
            </a:r>
            <a:r>
              <a:rPr lang="en-US" sz="2400" b="1">
                <a:latin typeface="Abadi Extra Light" panose="020B0204020104020204" pitchFamily="34" charset="0"/>
                <a:cs typeface="Segoe UI"/>
              </a:rPr>
              <a:t>​</a:t>
            </a:r>
            <a:r>
              <a:rPr lang="nn-NO" sz="2400" b="1">
                <a:latin typeface="Abadi Extra Light" panose="020B0204020104020204" pitchFamily="34" charset="0"/>
                <a:cs typeface="Segoe UI"/>
              </a:rPr>
              <a:t>Trollbarnehagane sitt styringsorgan</a:t>
            </a:r>
            <a:r>
              <a:rPr lang="nn-NO" sz="2000" b="1">
                <a:latin typeface="Abadi Extra Light" panose="020B0204020104020204" pitchFamily="34" charset="0"/>
                <a:cs typeface="Segoe UI"/>
              </a:rPr>
              <a:t>​</a:t>
            </a:r>
          </a:p>
        </p:txBody>
      </p:sp>
    </p:spTree>
    <p:extLst>
      <p:ext uri="{BB962C8B-B14F-4D97-AF65-F5344CB8AC3E}">
        <p14:creationId xmlns:p14="http://schemas.microsoft.com/office/powerpoint/2010/main" val="3719754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FlyndreFant\Desktop\Hjerte med ord2.jpg">
            <a:extLst>
              <a:ext uri="{FF2B5EF4-FFF2-40B4-BE49-F238E27FC236}">
                <a16:creationId xmlns:a16="http://schemas.microsoft.com/office/drawing/2014/main" id="{CC171E3A-3F6E-0E0D-F2B4-BF895E4D86B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9965" t="13705" r="24597" b="17561"/>
          <a:stretch/>
        </p:blipFill>
        <p:spPr bwMode="auto">
          <a:xfrm rot="21406693">
            <a:off x="1752089" y="3196416"/>
            <a:ext cx="3118459" cy="2912416"/>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8" descr="Et bilde som inneholder tegning&#10;&#10;Automatisk generert beskrivelse">
            <a:extLst>
              <a:ext uri="{FF2B5EF4-FFF2-40B4-BE49-F238E27FC236}">
                <a16:creationId xmlns:a16="http://schemas.microsoft.com/office/drawing/2014/main" id="{4A17661C-D987-571C-E3E8-0D593274DFA6}"/>
              </a:ext>
            </a:extLst>
          </p:cNvPr>
          <p:cNvPicPr>
            <a:picLocks noChangeAspect="1"/>
          </p:cNvPicPr>
          <p:nvPr/>
        </p:nvPicPr>
        <p:blipFill>
          <a:blip r:embed="rId4"/>
          <a:stretch>
            <a:fillRect/>
          </a:stretch>
        </p:blipFill>
        <p:spPr>
          <a:xfrm>
            <a:off x="937892" y="6476001"/>
            <a:ext cx="2133600" cy="3112546"/>
          </a:xfrm>
          <a:prstGeom prst="rect">
            <a:avLst/>
          </a:prstGeom>
        </p:spPr>
      </p:pic>
      <p:pic>
        <p:nvPicPr>
          <p:cNvPr id="5" name="Bilete 3">
            <a:extLst>
              <a:ext uri="{FF2B5EF4-FFF2-40B4-BE49-F238E27FC236}">
                <a16:creationId xmlns:a16="http://schemas.microsoft.com/office/drawing/2014/main" id="{8250E64C-F986-898C-83EF-3C675E94C8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8241" y="6476001"/>
            <a:ext cx="2133600"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223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B0D49203-CB17-40F5-9667-F871EC612F7C}"/>
              </a:ext>
            </a:extLst>
          </p:cNvPr>
          <p:cNvSpPr txBox="1">
            <a:spLocks noGrp="1"/>
          </p:cNvSpPr>
          <p:nvPr>
            <p:ph type="body" idx="1"/>
          </p:nvPr>
        </p:nvSpPr>
        <p:spPr>
          <a:xfrm>
            <a:off x="3486990" y="2226998"/>
            <a:ext cx="3220422" cy="4451085"/>
          </a:xfrm>
          <a:prstGeom prst="rect">
            <a:avLst/>
          </a:prstGeom>
          <a:ln w="28575">
            <a:solidFill>
              <a:schemeClr val="accent6">
                <a:lumMod val="50000"/>
              </a:schemeClr>
            </a:solidFill>
          </a:ln>
        </p:spPr>
        <p:txBody>
          <a:bodyPr vert="horz" lIns="91440" tIns="91439" rIns="91440" bIns="45720" rtlCol="0" anchor="t">
            <a:normAutofit/>
          </a:bodyPr>
          <a:lstStyle/>
          <a:p>
            <a:pPr marL="342900" indent="-342900" eaLnBrk="1" fontAlgn="auto">
              <a:lnSpc>
                <a:spcPct val="50000"/>
              </a:lnSpc>
              <a:spcBef>
                <a:spcPts val="200"/>
              </a:spcBef>
              <a:spcAft>
                <a:spcPts val="0"/>
              </a:spcAft>
              <a:buFont typeface="Symbol" pitchFamily="18"/>
              <a:buChar char=""/>
              <a:defRPr/>
            </a:pPr>
            <a:r>
              <a:rPr lang="nn-NO" sz="100" b="1">
                <a:solidFill>
                  <a:srgbClr val="1CADE4"/>
                </a:solidFill>
                <a:latin typeface="Calibri"/>
                <a:ea typeface="MS PGothic"/>
                <a:cs typeface="Calibri"/>
              </a:rPr>
              <a:t>.</a:t>
            </a:r>
          </a:p>
          <a:p>
            <a:pPr marL="342900" indent="-342900" eaLnBrk="1" fontAlgn="auto">
              <a:lnSpc>
                <a:spcPct val="50000"/>
              </a:lnSpc>
              <a:spcBef>
                <a:spcPts val="200"/>
              </a:spcBef>
              <a:spcAft>
                <a:spcPts val="0"/>
              </a:spcAft>
              <a:buFont typeface="Symbol" pitchFamily="18"/>
              <a:buChar char=""/>
              <a:defRPr/>
            </a:pPr>
            <a:endParaRPr lang="nn-NO" sz="100" b="1">
              <a:solidFill>
                <a:srgbClr val="1CADE4"/>
              </a:solidFill>
              <a:latin typeface="Calibri" pitchFamily="34"/>
              <a:ea typeface="MS PGothic" pitchFamily="34"/>
              <a:cs typeface="Calibri" pitchFamily="34"/>
            </a:endParaRPr>
          </a:p>
          <a:p>
            <a:pPr marL="342900" indent="-342900" eaLnBrk="1" fontAlgn="auto">
              <a:lnSpc>
                <a:spcPct val="50000"/>
              </a:lnSpc>
              <a:spcBef>
                <a:spcPts val="200"/>
              </a:spcBef>
              <a:spcAft>
                <a:spcPts val="0"/>
              </a:spcAft>
              <a:buFont typeface="Symbol" pitchFamily="18"/>
              <a:buChar char=""/>
              <a:defRPr/>
            </a:pPr>
            <a:endParaRPr lang="nn-NO" sz="100" b="1">
              <a:solidFill>
                <a:srgbClr val="1CADE4"/>
              </a:solidFill>
              <a:latin typeface="Calibri" pitchFamily="34"/>
              <a:ea typeface="MS PGothic" pitchFamily="34"/>
              <a:cs typeface="Calibri" pitchFamily="34"/>
            </a:endParaRPr>
          </a:p>
          <a:p>
            <a:pPr marL="342900" indent="-342900" eaLnBrk="1" fontAlgn="auto">
              <a:lnSpc>
                <a:spcPct val="50000"/>
              </a:lnSpc>
              <a:spcBef>
                <a:spcPts val="200"/>
              </a:spcBef>
              <a:spcAft>
                <a:spcPts val="0"/>
              </a:spcAft>
              <a:buFont typeface="Symbol" pitchFamily="18"/>
              <a:buChar char=""/>
              <a:defRPr/>
            </a:pPr>
            <a:endParaRPr lang="nn-NO" sz="100" b="1">
              <a:solidFill>
                <a:srgbClr val="1CADE4"/>
              </a:solidFill>
              <a:latin typeface="Calibri" pitchFamily="34"/>
              <a:ea typeface="MS PGothic" pitchFamily="34"/>
              <a:cs typeface="Calibri" pitchFamily="34"/>
            </a:endParaRPr>
          </a:p>
          <a:p>
            <a:pPr marL="342900" indent="-342900" eaLnBrk="1" fontAlgn="auto">
              <a:lnSpc>
                <a:spcPct val="50000"/>
              </a:lnSpc>
              <a:spcBef>
                <a:spcPts val="200"/>
              </a:spcBef>
              <a:spcAft>
                <a:spcPts val="0"/>
              </a:spcAft>
              <a:buFont typeface="Symbol" pitchFamily="18"/>
              <a:buChar char=""/>
              <a:defRPr/>
            </a:pPr>
            <a:endParaRPr lang="nn-NO" sz="100" b="1">
              <a:solidFill>
                <a:srgbClr val="1CADE4"/>
              </a:solidFill>
              <a:latin typeface="Calibri" pitchFamily="34"/>
              <a:ea typeface="MS PGothic" pitchFamily="34"/>
              <a:cs typeface="Calibri" pitchFamily="34"/>
            </a:endParaRPr>
          </a:p>
          <a:p>
            <a:pPr marL="342900" indent="-342900" eaLnBrk="1" fontAlgn="auto">
              <a:lnSpc>
                <a:spcPct val="50000"/>
              </a:lnSpc>
              <a:spcBef>
                <a:spcPts val="200"/>
              </a:spcBef>
              <a:spcAft>
                <a:spcPts val="0"/>
              </a:spcAft>
              <a:buFont typeface="Symbol" pitchFamily="18"/>
              <a:buChar char=""/>
              <a:defRPr/>
            </a:pPr>
            <a:endParaRPr lang="nn-NO" sz="100" b="1">
              <a:solidFill>
                <a:srgbClr val="1CADE4"/>
              </a:solidFill>
              <a:latin typeface="Calibri" pitchFamily="34"/>
              <a:ea typeface="MS PGothic" pitchFamily="34"/>
              <a:cs typeface="Calibri" pitchFamily="34"/>
            </a:endParaRPr>
          </a:p>
          <a:p>
            <a:pPr marL="342900" indent="-342900" eaLnBrk="1" fontAlgn="auto">
              <a:lnSpc>
                <a:spcPct val="50000"/>
              </a:lnSpc>
              <a:spcBef>
                <a:spcPts val="200"/>
              </a:spcBef>
              <a:spcAft>
                <a:spcPts val="0"/>
              </a:spcAft>
              <a:buFont typeface="Symbol" pitchFamily="18"/>
              <a:buChar char=""/>
              <a:defRPr/>
            </a:pPr>
            <a:endParaRPr lang="nn-NO" sz="100" b="1">
              <a:solidFill>
                <a:srgbClr val="1CADE4"/>
              </a:solidFill>
              <a:latin typeface="Calibri" pitchFamily="34"/>
              <a:ea typeface="MS PGothic" pitchFamily="34"/>
              <a:cs typeface="Calibri" pitchFamily="34"/>
            </a:endParaRPr>
          </a:p>
          <a:p>
            <a:pPr marL="342900" indent="-342900" eaLnBrk="1" fontAlgn="auto">
              <a:lnSpc>
                <a:spcPct val="50000"/>
              </a:lnSpc>
              <a:spcBef>
                <a:spcPts val="200"/>
              </a:spcBef>
              <a:spcAft>
                <a:spcPts val="0"/>
              </a:spcAft>
              <a:buFont typeface="Symbol" pitchFamily="18"/>
              <a:buChar char=""/>
              <a:defRPr/>
            </a:pPr>
            <a:endParaRPr lang="nn-NO" sz="100" b="1">
              <a:solidFill>
                <a:srgbClr val="1CADE4"/>
              </a:solidFill>
              <a:latin typeface="Calibri" pitchFamily="34"/>
              <a:ea typeface="MS PGothic" pitchFamily="34"/>
              <a:cs typeface="Calibri" pitchFamily="34"/>
            </a:endParaRPr>
          </a:p>
          <a:p>
            <a:pPr algn="ctr">
              <a:lnSpc>
                <a:spcPct val="100000"/>
              </a:lnSpc>
              <a:spcBef>
                <a:spcPts val="200"/>
              </a:spcBef>
              <a:spcAft>
                <a:spcPts val="200"/>
              </a:spcAft>
              <a:defRPr/>
            </a:pPr>
            <a:endParaRPr lang="nn-NO" sz="1200" b="1">
              <a:latin typeface="Century Gothic"/>
              <a:ea typeface="MS PGothic"/>
              <a:cs typeface="Calibri"/>
            </a:endParaRPr>
          </a:p>
          <a:p>
            <a:pPr algn="ctr">
              <a:lnSpc>
                <a:spcPct val="100000"/>
              </a:lnSpc>
              <a:spcBef>
                <a:spcPts val="200"/>
              </a:spcBef>
              <a:spcAft>
                <a:spcPts val="200"/>
              </a:spcAft>
              <a:defRPr/>
            </a:pPr>
            <a:endParaRPr lang="nn-NO" sz="1200" b="1">
              <a:latin typeface="Century Gothic"/>
              <a:ea typeface="MS PGothic"/>
              <a:cs typeface="Calibri"/>
            </a:endParaRPr>
          </a:p>
          <a:p>
            <a:pPr>
              <a:lnSpc>
                <a:spcPct val="100000"/>
              </a:lnSpc>
              <a:spcBef>
                <a:spcPts val="200"/>
              </a:spcBef>
              <a:defRPr/>
            </a:pPr>
            <a:endParaRPr lang="nn-NO" sz="1200" b="1">
              <a:latin typeface="Century Gothic"/>
              <a:ea typeface="MS PGothic"/>
              <a:cs typeface="Calibri"/>
            </a:endParaRPr>
          </a:p>
          <a:p>
            <a:pPr>
              <a:lnSpc>
                <a:spcPct val="100000"/>
              </a:lnSpc>
              <a:spcBef>
                <a:spcPts val="200"/>
              </a:spcBef>
              <a:defRPr/>
            </a:pPr>
            <a:endParaRPr lang="nn-NO" sz="800" b="1">
              <a:latin typeface="Century Gothic"/>
              <a:ea typeface="MS PGothic"/>
              <a:cs typeface="Calibri"/>
            </a:endParaRPr>
          </a:p>
          <a:p>
            <a:pPr marL="342900" indent="-342900">
              <a:lnSpc>
                <a:spcPct val="100000"/>
              </a:lnSpc>
              <a:spcBef>
                <a:spcPts val="200"/>
              </a:spcBef>
              <a:buFont typeface="Symbol,Sans-Serif"/>
              <a:buChar char=""/>
              <a:defRPr/>
            </a:pPr>
            <a:r>
              <a:rPr lang="nn-NO" sz="1100" b="1">
                <a:latin typeface="Century Gothic"/>
                <a:ea typeface="MS PGothic"/>
                <a:cs typeface="Calibri"/>
              </a:rPr>
              <a:t>Anett Mari: </a:t>
            </a:r>
            <a:r>
              <a:rPr lang="nn-NO" sz="1100">
                <a:latin typeface="Century Gothic"/>
                <a:ea typeface="MS PGothic"/>
                <a:cs typeface="Calibri"/>
              </a:rPr>
              <a:t>41 69 85 85</a:t>
            </a:r>
          </a:p>
          <a:p>
            <a:pPr marL="342900" indent="-342900">
              <a:lnSpc>
                <a:spcPct val="100000"/>
              </a:lnSpc>
              <a:spcBef>
                <a:spcPts val="200"/>
              </a:spcBef>
              <a:buFont typeface="Symbol,Sans-Serif"/>
              <a:buChar char=""/>
              <a:defRPr/>
            </a:pPr>
            <a:r>
              <a:rPr lang="nn-NO" sz="1100">
                <a:solidFill>
                  <a:srgbClr val="000000"/>
                </a:solidFill>
                <a:latin typeface="Century Gothic"/>
                <a:ea typeface="MS PGothic"/>
                <a:cs typeface="Calibri"/>
              </a:rPr>
              <a:t>e-post: </a:t>
            </a:r>
            <a:r>
              <a:rPr lang="nn-NO" sz="1100">
                <a:latin typeface="Century Gothic"/>
                <a:ea typeface="MS PGothic"/>
                <a:cs typeface="Calibri"/>
                <a:hlinkClick r:id="rId3">
                  <a:extLst>
                    <a:ext uri="{A12FA001-AC4F-418D-AE19-62706E023703}">
                      <ahyp:hlinkClr xmlns:ahyp="http://schemas.microsoft.com/office/drawing/2018/hyperlinkcolor" val="tx"/>
                    </a:ext>
                  </a:extLst>
                </a:hlinkClick>
              </a:rPr>
              <a:t>kontor@trollbarnehagane.no</a:t>
            </a:r>
            <a:endParaRPr lang="nn-NO" sz="1100">
              <a:latin typeface="Century Gothic"/>
              <a:ea typeface="MS PGothic"/>
              <a:cs typeface="Calibri"/>
            </a:endParaRPr>
          </a:p>
          <a:p>
            <a:pPr>
              <a:lnSpc>
                <a:spcPct val="50000"/>
              </a:lnSpc>
              <a:spcBef>
                <a:spcPts val="200"/>
              </a:spcBef>
              <a:defRPr/>
            </a:pPr>
            <a:endParaRPr lang="nn-NO" sz="1100" b="1">
              <a:solidFill>
                <a:srgbClr val="1CADE4"/>
              </a:solidFill>
              <a:latin typeface="Century Gothic" panose="020B0502020202020204" pitchFamily="34" charset="0"/>
              <a:ea typeface="MS PGothic" pitchFamily="34"/>
              <a:cs typeface="Calibri" pitchFamily="34"/>
            </a:endParaRPr>
          </a:p>
          <a:p>
            <a:pPr marL="342900" indent="-342900">
              <a:lnSpc>
                <a:spcPct val="50000"/>
              </a:lnSpc>
              <a:spcBef>
                <a:spcPts val="200"/>
              </a:spcBef>
              <a:buFont typeface="Symbol" pitchFamily="18"/>
              <a:buChar char=""/>
              <a:defRPr/>
            </a:pPr>
            <a:endParaRPr lang="nn-NO" sz="1100" b="1">
              <a:solidFill>
                <a:srgbClr val="1CADE4"/>
              </a:solidFill>
              <a:latin typeface="Century Gothic" panose="020B0502020202020204" pitchFamily="34" charset="0"/>
              <a:ea typeface="MS PGothic" pitchFamily="34"/>
              <a:cs typeface="Calibri" pitchFamily="34"/>
            </a:endParaRPr>
          </a:p>
          <a:p>
            <a:pPr marL="342900" indent="-342900" eaLnBrk="1" fontAlgn="auto">
              <a:lnSpc>
                <a:spcPct val="50000"/>
              </a:lnSpc>
              <a:spcBef>
                <a:spcPts val="200"/>
              </a:spcBef>
              <a:spcAft>
                <a:spcPts val="0"/>
              </a:spcAft>
              <a:buFont typeface="Symbol" pitchFamily="18"/>
              <a:buChar char=""/>
              <a:defRPr/>
            </a:pPr>
            <a:r>
              <a:rPr lang="nn-NO" sz="1100" b="1">
                <a:latin typeface="Century Gothic"/>
                <a:ea typeface="MS PGothic"/>
                <a:cs typeface="Calibri"/>
              </a:rPr>
              <a:t>Krabbekroken mobil: </a:t>
            </a:r>
            <a:r>
              <a:rPr lang="nn-NO" sz="1100">
                <a:latin typeface="Century Gothic"/>
                <a:ea typeface="MS PGothic"/>
                <a:cs typeface="Calibri"/>
              </a:rPr>
              <a:t>41 43 95 12</a:t>
            </a:r>
            <a:endParaRPr lang="nn-NO" sz="1100">
              <a:latin typeface="Century Gothic" panose="020B0502020202020204" pitchFamily="34" charset="0"/>
              <a:ea typeface="MS PGothic" pitchFamily="34"/>
              <a:cs typeface="Times New Roman" pitchFamily="18"/>
            </a:endParaRPr>
          </a:p>
          <a:p>
            <a:pPr marL="342900" indent="-342900" eaLnBrk="1" fontAlgn="auto">
              <a:lnSpc>
                <a:spcPct val="50000"/>
              </a:lnSpc>
              <a:spcAft>
                <a:spcPts val="200"/>
              </a:spcAft>
              <a:buFont typeface="Symbol" pitchFamily="18"/>
              <a:buChar char=""/>
              <a:defRPr/>
            </a:pPr>
            <a:r>
              <a:rPr lang="nn-NO" sz="1100">
                <a:latin typeface="Century Gothic"/>
                <a:ea typeface="MS PGothic"/>
                <a:cs typeface="Calibri"/>
              </a:rPr>
              <a:t>e-post: </a:t>
            </a:r>
            <a:r>
              <a:rPr lang="nn-NO" sz="1100">
                <a:latin typeface="Century Gothic"/>
                <a:ea typeface="MS PGothic"/>
                <a:cs typeface="Calibri"/>
                <a:hlinkClick r:id="rId4">
                  <a:extLst>
                    <a:ext uri="{A12FA001-AC4F-418D-AE19-62706E023703}">
                      <ahyp:hlinkClr xmlns:ahyp="http://schemas.microsoft.com/office/drawing/2018/hyperlinkcolor" val="tx"/>
                    </a:ext>
                  </a:extLst>
                </a:hlinkClick>
              </a:rPr>
              <a:t>krabbekroken@troll-myra.no</a:t>
            </a:r>
            <a:r>
              <a:rPr lang="nn-NO" sz="1100">
                <a:latin typeface="Century Gothic"/>
                <a:ea typeface="MS PGothic"/>
                <a:cs typeface="Calibri"/>
              </a:rPr>
              <a:t> </a:t>
            </a:r>
            <a:endParaRPr lang="nn-NO" sz="1100">
              <a:latin typeface="Century Gothic" panose="020B0502020202020204" pitchFamily="34" charset="0"/>
              <a:ea typeface="MS PGothic" pitchFamily="34"/>
              <a:cs typeface="Times New Roman" pitchFamily="18"/>
            </a:endParaRPr>
          </a:p>
          <a:p>
            <a:pPr>
              <a:lnSpc>
                <a:spcPct val="50000"/>
              </a:lnSpc>
              <a:spcAft>
                <a:spcPts val="200"/>
              </a:spcAft>
              <a:defRPr/>
            </a:pPr>
            <a:endParaRPr lang="nn-NO" sz="1100">
              <a:latin typeface="Century Gothic"/>
              <a:ea typeface="MS PGothic"/>
              <a:cs typeface="Calibri"/>
            </a:endParaRPr>
          </a:p>
          <a:p>
            <a:pPr marL="342900" indent="-342900">
              <a:lnSpc>
                <a:spcPct val="50000"/>
              </a:lnSpc>
              <a:spcBef>
                <a:spcPts val="200"/>
              </a:spcBef>
              <a:buFont typeface="Symbol" pitchFamily="18"/>
              <a:buChar char=""/>
              <a:defRPr/>
            </a:pPr>
            <a:r>
              <a:rPr lang="nn-NO" sz="1100" b="1">
                <a:latin typeface="Century Gothic"/>
                <a:ea typeface="MS PGothic"/>
                <a:cs typeface="Calibri"/>
              </a:rPr>
              <a:t>Sjøstjerna mobil: </a:t>
            </a:r>
            <a:r>
              <a:rPr lang="nn-NO" sz="1100">
                <a:latin typeface="Century Gothic"/>
                <a:ea typeface="MS PGothic"/>
                <a:cs typeface="Calibri"/>
              </a:rPr>
              <a:t>95 00 18 31</a:t>
            </a:r>
            <a:endParaRPr lang="nn-NO" sz="1100">
              <a:latin typeface="Century Gothic" panose="020B0502020202020204" pitchFamily="34" charset="0"/>
              <a:ea typeface="MS PGothic" pitchFamily="34"/>
              <a:cs typeface="Times New Roman" pitchFamily="18"/>
            </a:endParaRPr>
          </a:p>
          <a:p>
            <a:pPr marL="342900" indent="-342900" eaLnBrk="1" fontAlgn="auto">
              <a:lnSpc>
                <a:spcPct val="50000"/>
              </a:lnSpc>
              <a:spcAft>
                <a:spcPts val="200"/>
              </a:spcAft>
              <a:buFont typeface="Symbol" pitchFamily="18"/>
              <a:buChar char=""/>
              <a:defRPr/>
            </a:pPr>
            <a:r>
              <a:rPr lang="nn-NO" sz="1100">
                <a:latin typeface="Century Gothic"/>
                <a:ea typeface="MS PGothic"/>
                <a:cs typeface="Calibri"/>
              </a:rPr>
              <a:t>e-post: </a:t>
            </a:r>
            <a:r>
              <a:rPr lang="nn-NO" sz="1100" u="sng">
                <a:latin typeface="Century Gothic"/>
                <a:ea typeface="MS PGothic"/>
                <a:cs typeface="Calibri"/>
                <a:hlinkClick r:id="rId5">
                  <a:extLst>
                    <a:ext uri="{A12FA001-AC4F-418D-AE19-62706E023703}">
                      <ahyp:hlinkClr xmlns:ahyp="http://schemas.microsoft.com/office/drawing/2018/hyperlinkcolor" val="tx"/>
                    </a:ext>
                  </a:extLst>
                </a:hlinkClick>
              </a:rPr>
              <a:t>sjostjerna@troll-myra.no</a:t>
            </a:r>
            <a:r>
              <a:rPr lang="nn-NO" sz="1100" u="sng">
                <a:latin typeface="Century Gothic"/>
                <a:ea typeface="MS PGothic"/>
                <a:cs typeface="Calibri"/>
              </a:rPr>
              <a:t> </a:t>
            </a:r>
            <a:endParaRPr lang="nn-NO" sz="1100">
              <a:latin typeface="Century Gothic" panose="020B0502020202020204" pitchFamily="34" charset="0"/>
              <a:ea typeface="MS PGothic" pitchFamily="34"/>
              <a:cs typeface="Times New Roman" pitchFamily="18"/>
            </a:endParaRPr>
          </a:p>
          <a:p>
            <a:pPr>
              <a:lnSpc>
                <a:spcPct val="50000"/>
              </a:lnSpc>
              <a:spcAft>
                <a:spcPts val="200"/>
              </a:spcAft>
              <a:defRPr/>
            </a:pPr>
            <a:endParaRPr lang="nn-NO" sz="1100" u="sng">
              <a:solidFill>
                <a:srgbClr val="000000"/>
              </a:solidFill>
              <a:latin typeface="Century Gothic" panose="020B0502020202020204" pitchFamily="34" charset="0"/>
              <a:ea typeface="MS PGothic" pitchFamily="34"/>
              <a:cs typeface="Calibri"/>
            </a:endParaRPr>
          </a:p>
          <a:p>
            <a:pPr marL="342900" indent="-342900">
              <a:lnSpc>
                <a:spcPct val="50000"/>
              </a:lnSpc>
              <a:spcBef>
                <a:spcPts val="200"/>
              </a:spcBef>
              <a:buFont typeface="Symbol" pitchFamily="18"/>
              <a:buChar char=""/>
              <a:defRPr/>
            </a:pPr>
            <a:r>
              <a:rPr lang="nn-NO" sz="1100" b="1">
                <a:latin typeface="Century Gothic"/>
                <a:ea typeface="MS PGothic"/>
                <a:cs typeface="Calibri"/>
              </a:rPr>
              <a:t>Havhesten mobil: </a:t>
            </a:r>
            <a:r>
              <a:rPr lang="nn-NO" sz="1100">
                <a:latin typeface="Century Gothic"/>
                <a:ea typeface="MS PGothic"/>
                <a:cs typeface="Calibri"/>
              </a:rPr>
              <a:t>95 19 14 70</a:t>
            </a:r>
            <a:endParaRPr lang="nn-NO" sz="1100">
              <a:latin typeface="Century Gothic" panose="020B0502020202020204" pitchFamily="34" charset="0"/>
              <a:ea typeface="MS PGothic" pitchFamily="34"/>
              <a:cs typeface="Times New Roman" pitchFamily="18"/>
            </a:endParaRPr>
          </a:p>
          <a:p>
            <a:pPr marL="342900" indent="-342900">
              <a:lnSpc>
                <a:spcPct val="50000"/>
              </a:lnSpc>
              <a:spcAft>
                <a:spcPts val="200"/>
              </a:spcAft>
              <a:buFont typeface="Symbol" pitchFamily="18"/>
              <a:buChar char=""/>
              <a:defRPr/>
            </a:pPr>
            <a:r>
              <a:rPr lang="nn-NO" sz="1100">
                <a:latin typeface="Century Gothic"/>
                <a:ea typeface="MS PGothic"/>
                <a:cs typeface="Calibri"/>
              </a:rPr>
              <a:t>e-post: </a:t>
            </a:r>
            <a:r>
              <a:rPr lang="nn-NO" sz="1100" u="sng">
                <a:latin typeface="Century Gothic"/>
                <a:ea typeface="MS PGothic"/>
                <a:cs typeface="Calibri"/>
                <a:hlinkClick r:id="rId6">
                  <a:extLst>
                    <a:ext uri="{A12FA001-AC4F-418D-AE19-62706E023703}">
                      <ahyp:hlinkClr xmlns:ahyp="http://schemas.microsoft.com/office/drawing/2018/hyperlinkcolor" val="tx"/>
                    </a:ext>
                  </a:extLst>
                </a:hlinkClick>
              </a:rPr>
              <a:t>havhesten@troll-myra.no</a:t>
            </a:r>
            <a:endParaRPr lang="nn-NO" sz="1100" u="sng">
              <a:latin typeface="Century Gothic" panose="020B0502020202020204" pitchFamily="34" charset="0"/>
              <a:ea typeface="MS PGothic" pitchFamily="34"/>
              <a:cs typeface="Calibri"/>
            </a:endParaRPr>
          </a:p>
          <a:p>
            <a:pPr>
              <a:lnSpc>
                <a:spcPct val="50000"/>
              </a:lnSpc>
              <a:spcAft>
                <a:spcPts val="200"/>
              </a:spcAft>
              <a:defRPr/>
            </a:pPr>
            <a:endParaRPr lang="nn-NO" sz="1100" u="sng">
              <a:latin typeface="Century Gothic" panose="020B0502020202020204" pitchFamily="34" charset="0"/>
              <a:ea typeface="MS PGothic" pitchFamily="34"/>
              <a:cs typeface="Calibri"/>
            </a:endParaRPr>
          </a:p>
          <a:p>
            <a:pPr marL="342900" indent="-342900" eaLnBrk="1" fontAlgn="auto">
              <a:lnSpc>
                <a:spcPct val="50000"/>
              </a:lnSpc>
              <a:spcBef>
                <a:spcPts val="200"/>
              </a:spcBef>
              <a:spcAft>
                <a:spcPts val="0"/>
              </a:spcAft>
              <a:buFont typeface="Symbol" pitchFamily="18"/>
              <a:buChar char=""/>
              <a:defRPr/>
            </a:pPr>
            <a:r>
              <a:rPr lang="nn-NO" sz="1100" b="1">
                <a:latin typeface="Century Gothic"/>
                <a:ea typeface="MS PGothic"/>
                <a:cs typeface="Calibri"/>
              </a:rPr>
              <a:t>Flyndrefant mobil</a:t>
            </a:r>
            <a:r>
              <a:rPr lang="nn-NO" sz="1100">
                <a:latin typeface="Century Gothic"/>
                <a:ea typeface="MS PGothic"/>
                <a:cs typeface="Calibri"/>
              </a:rPr>
              <a:t>: 95 30 26 44</a:t>
            </a:r>
            <a:endParaRPr lang="nn-NO" sz="1100">
              <a:latin typeface="Century Gothic" panose="020B0502020202020204" pitchFamily="34" charset="0"/>
              <a:ea typeface="MS PGothic" pitchFamily="34"/>
              <a:cs typeface="Times New Roman" pitchFamily="18"/>
            </a:endParaRPr>
          </a:p>
          <a:p>
            <a:pPr marL="342900" indent="-342900">
              <a:lnSpc>
                <a:spcPct val="50000"/>
              </a:lnSpc>
              <a:spcAft>
                <a:spcPts val="200"/>
              </a:spcAft>
              <a:buFont typeface="Symbol" pitchFamily="18"/>
              <a:buChar char=""/>
              <a:defRPr/>
            </a:pPr>
            <a:r>
              <a:rPr lang="nn-NO" sz="1100">
                <a:latin typeface="Century Gothic"/>
                <a:ea typeface="MS PGothic"/>
                <a:cs typeface="Calibri"/>
              </a:rPr>
              <a:t>e-post:</a:t>
            </a:r>
            <a:r>
              <a:rPr lang="nn-NO" sz="1100">
                <a:solidFill>
                  <a:srgbClr val="000000"/>
                </a:solidFill>
                <a:latin typeface="Century Gothic"/>
                <a:ea typeface="MS PGothic"/>
                <a:cs typeface="Calibri"/>
              </a:rPr>
              <a:t> </a:t>
            </a:r>
            <a:r>
              <a:rPr lang="nn-NO" sz="1100" u="sng">
                <a:latin typeface="Century Gothic"/>
                <a:ea typeface="MS PGothic"/>
                <a:cs typeface="Calibri"/>
                <a:hlinkClick r:id="rId7">
                  <a:extLst>
                    <a:ext uri="{A12FA001-AC4F-418D-AE19-62706E023703}">
                      <ahyp:hlinkClr xmlns:ahyp="http://schemas.microsoft.com/office/drawing/2018/hyperlinkcolor" val="tx"/>
                    </a:ext>
                  </a:extLst>
                </a:hlinkClick>
              </a:rPr>
              <a:t>flyndrefant@troll-myra.no</a:t>
            </a:r>
          </a:p>
          <a:p>
            <a:pPr>
              <a:lnSpc>
                <a:spcPct val="50000"/>
              </a:lnSpc>
              <a:spcAft>
                <a:spcPts val="200"/>
              </a:spcAft>
              <a:defRPr/>
            </a:pPr>
            <a:endParaRPr lang="nn-NO" sz="1100" u="sng">
              <a:solidFill>
                <a:srgbClr val="0563C1"/>
              </a:solidFill>
              <a:latin typeface="Century Gothic"/>
              <a:ea typeface="MS PGothic"/>
              <a:cs typeface="Calibri"/>
              <a:hlinkClick r:id="rId7">
                <a:extLst>
                  <a:ext uri="{A12FA001-AC4F-418D-AE19-62706E023703}">
                    <ahyp:hlinkClr xmlns:ahyp="http://schemas.microsoft.com/office/drawing/2018/hyperlinkcolor" val="tx"/>
                  </a:ext>
                </a:extLst>
              </a:hlinkClick>
            </a:endParaRPr>
          </a:p>
          <a:p>
            <a:pPr marL="342900" indent="-342900">
              <a:lnSpc>
                <a:spcPct val="50000"/>
              </a:lnSpc>
              <a:spcAft>
                <a:spcPts val="200"/>
              </a:spcAft>
              <a:buFont typeface="Symbol" pitchFamily="18"/>
              <a:buChar char=""/>
              <a:defRPr/>
            </a:pPr>
            <a:r>
              <a:rPr lang="nn-NO" sz="1100" b="1">
                <a:solidFill>
                  <a:srgbClr val="000000"/>
                </a:solidFill>
                <a:latin typeface="Century Gothic"/>
                <a:ea typeface="MS PGothic"/>
                <a:cs typeface="Calibri"/>
              </a:rPr>
              <a:t>Taretoppen</a:t>
            </a:r>
            <a:r>
              <a:rPr lang="nn-NO" sz="1100" b="1">
                <a:latin typeface="Century Gothic"/>
                <a:ea typeface="MS PGothic"/>
                <a:cs typeface="Calibri"/>
              </a:rPr>
              <a:t> mobil: </a:t>
            </a:r>
            <a:r>
              <a:rPr lang="nn-NO" sz="1100">
                <a:latin typeface="Century Gothic"/>
                <a:ea typeface="MS PGothic"/>
                <a:cs typeface="Calibri"/>
              </a:rPr>
              <a:t>45 86 23 02</a:t>
            </a:r>
          </a:p>
          <a:p>
            <a:pPr marL="342900" indent="-342900">
              <a:lnSpc>
                <a:spcPct val="50000"/>
              </a:lnSpc>
              <a:spcAft>
                <a:spcPts val="200"/>
              </a:spcAft>
              <a:buFont typeface="Symbol" pitchFamily="18"/>
              <a:buChar char=""/>
              <a:defRPr/>
            </a:pPr>
            <a:r>
              <a:rPr lang="nn-NO" sz="1100">
                <a:latin typeface="Century Gothic"/>
                <a:ea typeface="MS PGothic"/>
                <a:cs typeface="Calibri"/>
              </a:rPr>
              <a:t>e-post:</a:t>
            </a:r>
            <a:r>
              <a:rPr lang="nn-NO" sz="1100">
                <a:solidFill>
                  <a:srgbClr val="0070C0"/>
                </a:solidFill>
                <a:latin typeface="Century Gothic"/>
                <a:ea typeface="MS PGothic"/>
                <a:cs typeface="Calibri"/>
              </a:rPr>
              <a:t> </a:t>
            </a:r>
            <a:r>
              <a:rPr lang="nn-NO" sz="1100" u="sng">
                <a:latin typeface="Century Gothic"/>
                <a:ea typeface="MS PGothic"/>
                <a:cs typeface="Calibri"/>
              </a:rPr>
              <a:t>taretoppen@troll-myra.no</a:t>
            </a:r>
          </a:p>
          <a:p>
            <a:pPr marL="342900" indent="-342900">
              <a:lnSpc>
                <a:spcPct val="50000"/>
              </a:lnSpc>
              <a:spcAft>
                <a:spcPts val="200"/>
              </a:spcAft>
              <a:buFont typeface="Symbol" pitchFamily="18"/>
              <a:buChar char=""/>
              <a:defRPr/>
            </a:pPr>
            <a:endParaRPr lang="nn-NO" sz="1200" u="sng">
              <a:solidFill>
                <a:srgbClr val="0070C0"/>
              </a:solidFill>
              <a:latin typeface="Century Gothic"/>
              <a:ea typeface="MS PGothic"/>
              <a:cs typeface="Calibri"/>
            </a:endParaRPr>
          </a:p>
        </p:txBody>
      </p:sp>
      <p:sp>
        <p:nvSpPr>
          <p:cNvPr id="4" name="Rektangel 10">
            <a:extLst>
              <a:ext uri="{FF2B5EF4-FFF2-40B4-BE49-F238E27FC236}">
                <a16:creationId xmlns:a16="http://schemas.microsoft.com/office/drawing/2014/main" id="{8FCFC1C8-E46D-4B01-AAC5-094B767A0D77}"/>
              </a:ext>
            </a:extLst>
          </p:cNvPr>
          <p:cNvSpPr/>
          <p:nvPr/>
        </p:nvSpPr>
        <p:spPr>
          <a:xfrm>
            <a:off x="251969" y="2390997"/>
            <a:ext cx="3055105" cy="4272965"/>
          </a:xfrm>
          <a:prstGeom prst="rect">
            <a:avLst/>
          </a:prstGeom>
          <a:noFill/>
          <a:ln w="28575" cap="flat">
            <a:solidFill>
              <a:schemeClr val="accent6">
                <a:lumMod val="50000"/>
              </a:schemeClr>
            </a:solidFill>
            <a:prstDash val="solid"/>
          </a:ln>
        </p:spPr>
        <p:txBody>
          <a:bodyPr wrap="square" lIns="91440" tIns="45720" rIns="91440" bIns="45720" anchor="t">
            <a:spAutoFit/>
          </a:bodyPr>
          <a:lstStyle/>
          <a:p>
            <a:pPr algn="ctr" defTabSz="457200" eaLnBrk="1" fontAlgn="auto" hangingPunct="1">
              <a:spcBef>
                <a:spcPts val="200"/>
              </a:spcBef>
              <a:spcAft>
                <a:spcPts val="200"/>
              </a:spcAft>
              <a:defRPr sz="1800" b="0" i="0" u="none" strike="noStrike" kern="0" cap="none" spc="0" baseline="0">
                <a:solidFill>
                  <a:srgbClr val="000000"/>
                </a:solidFill>
                <a:uFillTx/>
              </a:defRPr>
            </a:pPr>
            <a:endParaRPr lang="nn-NO" sz="2000">
              <a:solidFill>
                <a:srgbClr val="00B0F0"/>
              </a:solidFill>
              <a:effectLst>
                <a:outerShdw dist="25402" dir="5400000">
                  <a:srgbClr val="6E747A"/>
                </a:outerShdw>
              </a:effectLst>
              <a:latin typeface="Calibri" pitchFamily="34"/>
              <a:ea typeface="MS PGothic" pitchFamily="34"/>
              <a:cs typeface="Times New Roman" pitchFamily="18"/>
            </a:endParaRPr>
          </a:p>
          <a:p>
            <a:pPr algn="ctr" defTabSz="457200" eaLnBrk="1" fontAlgn="auto" hangingPunct="1">
              <a:spcBef>
                <a:spcPts val="200"/>
              </a:spcBef>
              <a:spcAft>
                <a:spcPts val="200"/>
              </a:spcAft>
              <a:defRPr sz="1800" b="0" i="0" u="none" strike="noStrike" kern="0" cap="none" spc="0" baseline="0">
                <a:solidFill>
                  <a:srgbClr val="000000"/>
                </a:solidFill>
                <a:uFillTx/>
              </a:defRPr>
            </a:pPr>
            <a:endParaRPr lang="nn-NO" sz="2000">
              <a:solidFill>
                <a:srgbClr val="00B0F0"/>
              </a:solidFill>
              <a:effectLst>
                <a:outerShdw dist="25402" dir="5400000">
                  <a:srgbClr val="6E747A"/>
                </a:outerShdw>
              </a:effectLst>
              <a:latin typeface="Calibri" pitchFamily="34"/>
              <a:ea typeface="MS PGothic" pitchFamily="34"/>
              <a:cs typeface="Times New Roman" pitchFamily="18"/>
            </a:endParaRPr>
          </a:p>
          <a:p>
            <a:pPr algn="ctr">
              <a:spcBef>
                <a:spcPts val="200"/>
              </a:spcBef>
              <a:spcAft>
                <a:spcPts val="200"/>
              </a:spcAft>
              <a:defRPr sz="1800" b="0" i="0" u="none" strike="noStrike" kern="0" cap="none" spc="0" baseline="0">
                <a:solidFill>
                  <a:srgbClr val="000000"/>
                </a:solidFill>
                <a:uFillTx/>
              </a:defRPr>
            </a:pPr>
            <a:endParaRPr lang="nn-NO" sz="1100">
              <a:solidFill>
                <a:srgbClr val="4472C4"/>
              </a:solidFill>
              <a:effectLst>
                <a:outerShdw dist="25402" dir="5400000">
                  <a:srgbClr val="6E747A"/>
                </a:outerShdw>
              </a:effectLst>
              <a:latin typeface="Century Gothic"/>
              <a:ea typeface="MS PGothic"/>
              <a:cs typeface="Times New Roman"/>
            </a:endParaRPr>
          </a:p>
          <a:p>
            <a:pPr marL="342900" indent="-342900">
              <a:spcBef>
                <a:spcPts val="200"/>
              </a:spcBef>
              <a:buFont typeface="Symbol" pitchFamily="18"/>
              <a:buChar char=""/>
              <a:defRPr sz="1800" b="0" i="0" u="none" strike="noStrike" kern="0" cap="none" spc="0" baseline="0">
                <a:solidFill>
                  <a:srgbClr val="000000"/>
                </a:solidFill>
                <a:uFillTx/>
              </a:defRPr>
            </a:pPr>
            <a:r>
              <a:rPr lang="nn-NO" sz="1100" b="1">
                <a:latin typeface="Century Gothic"/>
                <a:ea typeface="MS PGothic"/>
                <a:cs typeface="Times New Roman"/>
              </a:rPr>
              <a:t>Anett Mari: </a:t>
            </a:r>
            <a:r>
              <a:rPr lang="nn-NO" sz="1100">
                <a:latin typeface="Century Gothic"/>
                <a:ea typeface="MS PGothic"/>
                <a:cs typeface="Times New Roman"/>
              </a:rPr>
              <a:t>41 69 85 85</a:t>
            </a:r>
            <a:endParaRPr lang="nn-NO" sz="1100">
              <a:solidFill>
                <a:srgbClr val="00B0F0"/>
              </a:solidFill>
              <a:latin typeface="Century Gothic" panose="020B0502020202020204" pitchFamily="34" charset="0"/>
              <a:ea typeface="MS PGothic"/>
              <a:cs typeface="Times New Roman"/>
            </a:endParaRPr>
          </a:p>
          <a:p>
            <a:pPr marL="342900" indent="-342900">
              <a:spcBef>
                <a:spcPts val="200"/>
              </a:spcBef>
              <a:buSzPct val="100000"/>
              <a:buFont typeface="Symbol" pitchFamily="18"/>
              <a:buChar char=""/>
              <a:defRPr sz="1800" b="0" i="0" u="none" strike="noStrike" kern="0" cap="none" spc="0" baseline="0">
                <a:solidFill>
                  <a:srgbClr val="000000"/>
                </a:solidFill>
                <a:uFillTx/>
              </a:defRPr>
            </a:pPr>
            <a:r>
              <a:rPr lang="nn-NO" sz="1100">
                <a:solidFill>
                  <a:srgbClr val="000000"/>
                </a:solidFill>
                <a:latin typeface="Century Gothic"/>
                <a:ea typeface="MS PGothic"/>
                <a:cs typeface="Times New Roman"/>
              </a:rPr>
              <a:t>e-post: </a:t>
            </a:r>
            <a:r>
              <a:rPr lang="nn-NO" sz="1100">
                <a:latin typeface="Century Gothic"/>
                <a:ea typeface="MS PGothic"/>
                <a:cs typeface="Times New Roman"/>
                <a:hlinkClick r:id="rId3">
                  <a:extLst>
                    <a:ext uri="{A12FA001-AC4F-418D-AE19-62706E023703}">
                      <ahyp:hlinkClr xmlns:ahyp="http://schemas.microsoft.com/office/drawing/2018/hyperlinkcolor" val="tx"/>
                    </a:ext>
                  </a:extLst>
                </a:hlinkClick>
              </a:rPr>
              <a:t>kontor@trollbarnehagane.no</a:t>
            </a:r>
            <a:endParaRPr lang="nn-NO" sz="1100">
              <a:latin typeface="Century Gothic" panose="020B0502020202020204" pitchFamily="34" charset="0"/>
              <a:ea typeface="MS PGothic"/>
              <a:cs typeface="Times New Roman"/>
            </a:endParaRPr>
          </a:p>
          <a:p>
            <a:pPr>
              <a:spcBef>
                <a:spcPts val="200"/>
              </a:spcBef>
              <a:buSzPct val="100000"/>
              <a:defRPr sz="1800" b="0" i="0" u="none" strike="noStrike" kern="0" cap="none" spc="0" baseline="0">
                <a:solidFill>
                  <a:srgbClr val="000000"/>
                </a:solidFill>
                <a:uFillTx/>
              </a:defRPr>
            </a:pPr>
            <a:endParaRPr lang="nn-NO" sz="1100" b="1">
              <a:latin typeface="Century Gothic" panose="020B0502020202020204" pitchFamily="34" charset="0"/>
              <a:ea typeface="MS PGothic"/>
              <a:cs typeface="Times New Roman"/>
            </a:endParaRPr>
          </a:p>
          <a:p>
            <a:pPr marL="342900" indent="-342900">
              <a:spcBef>
                <a:spcPts val="200"/>
              </a:spcBef>
              <a:buSzPct val="100000"/>
              <a:buFont typeface="Symbol" pitchFamily="18"/>
              <a:buChar char=""/>
              <a:defRPr sz="1800" b="0" i="0" u="none" strike="noStrike" kern="0" cap="none" spc="0" baseline="0">
                <a:solidFill>
                  <a:srgbClr val="000000"/>
                </a:solidFill>
                <a:uFillTx/>
              </a:defRPr>
            </a:pPr>
            <a:r>
              <a:rPr lang="nn-NO" sz="1100" b="1">
                <a:latin typeface="Century Gothic"/>
              </a:rPr>
              <a:t>Tusseladden mobil:</a:t>
            </a:r>
            <a:r>
              <a:rPr lang="nn-NO" sz="1100">
                <a:solidFill>
                  <a:srgbClr val="00B0F0"/>
                </a:solidFill>
                <a:latin typeface="Century Gothic"/>
              </a:rPr>
              <a:t> </a:t>
            </a:r>
            <a:r>
              <a:rPr lang="nn-NO" sz="1100">
                <a:latin typeface="Century Gothic"/>
              </a:rPr>
              <a:t>95 30 27 71   </a:t>
            </a:r>
            <a:endParaRPr lang="nb-NO" sz="1100">
              <a:solidFill>
                <a:srgbClr val="00B0F0"/>
              </a:solidFill>
              <a:latin typeface="Century Gothic" panose="020B0502020202020204" pitchFamily="34" charset="0"/>
              <a:ea typeface="MS PGothic" pitchFamily="34"/>
              <a:cs typeface="Times New Roman" pitchFamily="18"/>
            </a:endParaRPr>
          </a:p>
          <a:p>
            <a:pPr marL="342900" indent="-342900" defTabSz="457200" eaLnBrk="1" fontAlgn="auto" hangingPunct="1">
              <a:spcBef>
                <a:spcPts val="0"/>
              </a:spcBef>
              <a:spcAft>
                <a:spcPts val="0"/>
              </a:spcAft>
              <a:buSzPct val="100000"/>
              <a:buFont typeface="Symbol" pitchFamily="18"/>
              <a:buChar char=""/>
              <a:defRPr sz="1800" b="0" i="0" u="none" strike="noStrike" kern="0" cap="none" spc="0" baseline="0">
                <a:solidFill>
                  <a:srgbClr val="000000"/>
                </a:solidFill>
                <a:uFillTx/>
              </a:defRPr>
            </a:pPr>
            <a:r>
              <a:rPr lang="nn-NO" sz="1100">
                <a:latin typeface="Century Gothic"/>
              </a:rPr>
              <a:t>e-post: </a:t>
            </a:r>
            <a:r>
              <a:rPr lang="nn-NO" sz="1100" u="sng">
                <a:latin typeface="Century Gothic"/>
                <a:hlinkClick r:id="rId8">
                  <a:extLst>
                    <a:ext uri="{A12FA001-AC4F-418D-AE19-62706E023703}">
                      <ahyp:hlinkClr xmlns:ahyp="http://schemas.microsoft.com/office/drawing/2018/hyperlinkcolor" val="tx"/>
                    </a:ext>
                  </a:extLst>
                </a:hlinkClick>
              </a:rPr>
              <a:t>tusseladden@troll-lia.no</a:t>
            </a:r>
            <a:endParaRPr lang="nn-NO" sz="1100" u="sng">
              <a:solidFill>
                <a:srgbClr val="000000"/>
              </a:solidFill>
              <a:latin typeface="Century Gothic"/>
              <a:ea typeface="MS PGothic"/>
              <a:cs typeface="Times New Roman"/>
            </a:endParaRPr>
          </a:p>
          <a:p>
            <a:pPr>
              <a:buSzPct val="100000"/>
              <a:defRPr sz="1800" b="0" i="0" u="none" strike="noStrike" kern="0" cap="none" spc="0" baseline="0">
                <a:solidFill>
                  <a:srgbClr val="000000"/>
                </a:solidFill>
                <a:uFillTx/>
              </a:defRPr>
            </a:pPr>
            <a:endParaRPr lang="nn-NO" sz="1100" u="sng">
              <a:latin typeface="Century Gothic"/>
            </a:endParaRPr>
          </a:p>
          <a:p>
            <a:pPr marL="342900" indent="-342900">
              <a:spcBef>
                <a:spcPts val="200"/>
              </a:spcBef>
              <a:buSzPct val="100000"/>
              <a:buFont typeface="Symbol" pitchFamily="18"/>
              <a:buChar char=""/>
              <a:defRPr sz="1800" b="0" i="0" u="none" strike="noStrike" kern="0" cap="none" spc="0" baseline="0">
                <a:solidFill>
                  <a:srgbClr val="000000"/>
                </a:solidFill>
                <a:uFillTx/>
              </a:defRPr>
            </a:pPr>
            <a:r>
              <a:rPr lang="nn-NO" sz="1100" b="1">
                <a:latin typeface="Century Gothic"/>
              </a:rPr>
              <a:t>Bukkane Bruse mobil:</a:t>
            </a:r>
            <a:r>
              <a:rPr lang="nn-NO" sz="1100">
                <a:latin typeface="Century Gothic"/>
              </a:rPr>
              <a:t> 95 30 15 03</a:t>
            </a:r>
            <a:endParaRPr lang="nb-NO" sz="1100">
              <a:solidFill>
                <a:srgbClr val="00B0F0"/>
              </a:solidFill>
              <a:latin typeface="Century Gothic"/>
              <a:ea typeface="MS PGothic" pitchFamily="34"/>
              <a:cs typeface="Times New Roman" pitchFamily="18"/>
            </a:endParaRPr>
          </a:p>
          <a:p>
            <a:pPr marL="342900" indent="-342900">
              <a:buSzPct val="100000"/>
              <a:buFont typeface="Symbol" pitchFamily="18"/>
              <a:buChar char=""/>
              <a:defRPr sz="1800" b="0" i="0" u="none" strike="noStrike" kern="0" cap="none" spc="0" baseline="0">
                <a:solidFill>
                  <a:srgbClr val="000000"/>
                </a:solidFill>
                <a:uFillTx/>
              </a:defRPr>
            </a:pPr>
            <a:r>
              <a:rPr lang="nn-NO" sz="1100">
                <a:latin typeface="Century Gothic"/>
              </a:rPr>
              <a:t>e-post: </a:t>
            </a:r>
            <a:r>
              <a:rPr lang="nn-NO" sz="1100" u="sng">
                <a:latin typeface="Century Gothic"/>
                <a:hlinkClick r:id="rId9">
                  <a:extLst>
                    <a:ext uri="{A12FA001-AC4F-418D-AE19-62706E023703}">
                      <ahyp:hlinkClr xmlns:ahyp="http://schemas.microsoft.com/office/drawing/2018/hyperlinkcolor" val="tx"/>
                    </a:ext>
                  </a:extLst>
                </a:hlinkClick>
              </a:rPr>
              <a:t>bukkanebruse@troll-lia.no</a:t>
            </a:r>
            <a:r>
              <a:rPr lang="nn-NO" sz="1100" u="sng">
                <a:latin typeface="Century Gothic"/>
                <a:ea typeface="MS PGothic"/>
                <a:cs typeface="Times New Roman"/>
              </a:rPr>
              <a:t> </a:t>
            </a:r>
            <a:endParaRPr lang="nn-NO" sz="1100" u="sng">
              <a:solidFill>
                <a:srgbClr val="000000"/>
              </a:solidFill>
              <a:latin typeface="Century Gothic" panose="020B0502020202020204" pitchFamily="34" charset="0"/>
              <a:ea typeface="MS PGothic" pitchFamily="34"/>
              <a:cs typeface="Times New Roman" pitchFamily="18"/>
            </a:endParaRPr>
          </a:p>
          <a:p>
            <a:pPr defTabSz="457200" eaLnBrk="1" fontAlgn="auto" hangingPunct="1">
              <a:spcBef>
                <a:spcPts val="200"/>
              </a:spcBef>
              <a:spcAft>
                <a:spcPts val="0"/>
              </a:spcAft>
              <a:defRPr sz="1800" b="0" i="0" u="none" strike="noStrike" kern="0" cap="none" spc="0" baseline="0">
                <a:solidFill>
                  <a:srgbClr val="000000"/>
                </a:solidFill>
                <a:uFillTx/>
              </a:defRPr>
            </a:pPr>
            <a:endParaRPr lang="nb-NO" sz="1100">
              <a:solidFill>
                <a:srgbClr val="00B0F0"/>
              </a:solidFill>
              <a:latin typeface="Century Gothic" panose="020B0502020202020204" pitchFamily="34" charset="0"/>
              <a:ea typeface="MS PGothic" pitchFamily="34"/>
              <a:cs typeface="Times New Roman" pitchFamily="18"/>
            </a:endParaRPr>
          </a:p>
          <a:p>
            <a:pPr marL="342900" indent="-342900" defTabSz="457200" eaLnBrk="1" fontAlgn="auto" hangingPunct="1">
              <a:spcBef>
                <a:spcPts val="200"/>
              </a:spcBef>
              <a:spcAft>
                <a:spcPts val="0"/>
              </a:spcAft>
              <a:buSzPct val="100000"/>
              <a:buFont typeface="Symbol" pitchFamily="18"/>
              <a:buChar char=""/>
              <a:defRPr sz="1800" b="0" i="0" u="none" strike="noStrike" kern="0" cap="none" spc="0" baseline="0">
                <a:solidFill>
                  <a:srgbClr val="000000"/>
                </a:solidFill>
                <a:uFillTx/>
              </a:defRPr>
            </a:pPr>
            <a:r>
              <a:rPr lang="nn-NO" sz="1100" b="1">
                <a:latin typeface="Century Gothic"/>
              </a:rPr>
              <a:t>Dovregubben mobil:</a:t>
            </a:r>
            <a:r>
              <a:rPr lang="nn-NO" sz="1100">
                <a:latin typeface="Century Gothic"/>
              </a:rPr>
              <a:t> 95 30 26 53</a:t>
            </a:r>
            <a:endParaRPr lang="nb-NO" sz="1100">
              <a:solidFill>
                <a:srgbClr val="00B0F0"/>
              </a:solidFill>
              <a:latin typeface="Century Gothic"/>
              <a:ea typeface="MS PGothic" pitchFamily="34"/>
              <a:cs typeface="Times New Roman" pitchFamily="18"/>
            </a:endParaRPr>
          </a:p>
          <a:p>
            <a:pPr marL="342900" indent="-342900">
              <a:buSzPct val="100000"/>
              <a:buFont typeface="Symbol" pitchFamily="18"/>
              <a:buChar char=""/>
              <a:defRPr sz="1800" b="0" i="0" u="none" strike="noStrike" kern="0" cap="none" spc="0" baseline="0">
                <a:solidFill>
                  <a:srgbClr val="000000"/>
                </a:solidFill>
                <a:uFillTx/>
              </a:defRPr>
            </a:pPr>
            <a:r>
              <a:rPr lang="nn-NO" sz="1100">
                <a:latin typeface="Century Gothic"/>
              </a:rPr>
              <a:t>e-post: </a:t>
            </a:r>
            <a:r>
              <a:rPr lang="nn-NO" sz="1100" u="sng">
                <a:latin typeface="Century Gothic"/>
              </a:rPr>
              <a:t>dovregubben@troll-lia.no </a:t>
            </a:r>
            <a:endParaRPr lang="nn-NO" sz="1100" u="sng">
              <a:solidFill>
                <a:srgbClr val="000000"/>
              </a:solidFill>
              <a:latin typeface="Century Gothic" panose="020B0502020202020204" pitchFamily="34" charset="0"/>
              <a:ea typeface="MS PGothic" pitchFamily="34"/>
              <a:cs typeface="Times New Roman" pitchFamily="18"/>
            </a:endParaRPr>
          </a:p>
          <a:p>
            <a:pPr>
              <a:buSzPct val="100000"/>
              <a:defRPr sz="1800" b="0" i="0" u="none" strike="noStrike" kern="0" cap="none" spc="0" baseline="0">
                <a:solidFill>
                  <a:srgbClr val="000000"/>
                </a:solidFill>
                <a:uFillTx/>
              </a:defRPr>
            </a:pPr>
            <a:endParaRPr lang="nn-NO" sz="1100" u="sng">
              <a:latin typeface="Century Gothic"/>
            </a:endParaRPr>
          </a:p>
          <a:p>
            <a:pPr marL="342900" indent="-342900" defTabSz="457200" eaLnBrk="1" fontAlgn="auto" hangingPunct="1">
              <a:spcBef>
                <a:spcPts val="200"/>
              </a:spcBef>
              <a:spcAft>
                <a:spcPts val="0"/>
              </a:spcAft>
              <a:buSzPct val="100000"/>
              <a:buFont typeface="Symbol" pitchFamily="18"/>
              <a:buChar char=""/>
              <a:defRPr sz="1800" b="0" i="0" u="none" strike="noStrike" kern="0" cap="none" spc="0" baseline="0">
                <a:solidFill>
                  <a:srgbClr val="000000"/>
                </a:solidFill>
                <a:uFillTx/>
              </a:defRPr>
            </a:pPr>
            <a:r>
              <a:rPr lang="nn-NO" sz="1100" b="1">
                <a:latin typeface="Century Gothic"/>
              </a:rPr>
              <a:t>Lurvelegg mobil:</a:t>
            </a:r>
            <a:r>
              <a:rPr lang="nn-NO" sz="1100">
                <a:latin typeface="Century Gothic"/>
              </a:rPr>
              <a:t> 95 15 96 37</a:t>
            </a:r>
            <a:endParaRPr lang="nb-NO" sz="1100">
              <a:solidFill>
                <a:srgbClr val="00B0F0"/>
              </a:solidFill>
              <a:latin typeface="Century Gothic"/>
              <a:ea typeface="MS PGothic" pitchFamily="34"/>
              <a:cs typeface="Times New Roman" pitchFamily="18"/>
            </a:endParaRPr>
          </a:p>
          <a:p>
            <a:pPr marL="342900" indent="-342900">
              <a:buSzPct val="100000"/>
              <a:buFont typeface="Symbol" pitchFamily="18"/>
              <a:buChar char=""/>
              <a:defRPr sz="1800" b="0" i="0" u="none" strike="noStrike" kern="0" cap="none" spc="0" baseline="0">
                <a:solidFill>
                  <a:srgbClr val="000000"/>
                </a:solidFill>
                <a:uFillTx/>
              </a:defRPr>
            </a:pPr>
            <a:r>
              <a:rPr lang="nn-NO" sz="1100">
                <a:latin typeface="Century Gothic"/>
              </a:rPr>
              <a:t>e-post:</a:t>
            </a:r>
            <a:r>
              <a:rPr lang="nn-NO" sz="1100">
                <a:solidFill>
                  <a:srgbClr val="000000"/>
                </a:solidFill>
                <a:latin typeface="Century Gothic"/>
              </a:rPr>
              <a:t> </a:t>
            </a:r>
            <a:r>
              <a:rPr lang="nn-NO" sz="1100" u="sng">
                <a:latin typeface="Century Gothic"/>
                <a:hlinkClick r:id="rId10">
                  <a:extLst>
                    <a:ext uri="{A12FA001-AC4F-418D-AE19-62706E023703}">
                      <ahyp:hlinkClr xmlns:ahyp="http://schemas.microsoft.com/office/drawing/2018/hyperlinkcolor" val="tx"/>
                    </a:ext>
                  </a:extLst>
                </a:hlinkClick>
              </a:rPr>
              <a:t>lurvelegg@troll-lia.no</a:t>
            </a:r>
          </a:p>
          <a:p>
            <a:pPr>
              <a:buSzPct val="100000"/>
              <a:defRPr sz="1800" b="0" i="0" u="none" strike="noStrike" kern="0" cap="none" spc="0" baseline="0">
                <a:solidFill>
                  <a:srgbClr val="000000"/>
                </a:solidFill>
                <a:uFillTx/>
              </a:defRPr>
            </a:pPr>
            <a:endParaRPr lang="nn-NO" sz="1100">
              <a:latin typeface="Century Gothic"/>
              <a:cs typeface="Calibri" panose="020F0502020204030204"/>
            </a:endParaRPr>
          </a:p>
          <a:p>
            <a:pPr marL="342900" indent="-342900">
              <a:buSzPct val="100000"/>
              <a:buFont typeface="Symbol" pitchFamily="18"/>
              <a:buChar char=""/>
              <a:defRPr sz="1800" b="0" i="0" u="none" strike="noStrike" kern="0" cap="none" spc="0" baseline="0">
                <a:solidFill>
                  <a:srgbClr val="000000"/>
                </a:solidFill>
                <a:uFillTx/>
              </a:defRPr>
            </a:pPr>
            <a:r>
              <a:rPr lang="nn-NO" sz="1100" b="1" err="1">
                <a:latin typeface="Century Gothic"/>
                <a:cs typeface="Calibri" panose="020F0502020204030204"/>
              </a:rPr>
              <a:t>Trollskatten</a:t>
            </a:r>
            <a:r>
              <a:rPr lang="nn-NO" sz="1100" b="1">
                <a:latin typeface="Century Gothic"/>
                <a:cs typeface="Calibri" panose="020F0502020204030204"/>
              </a:rPr>
              <a:t> mobil: </a:t>
            </a:r>
            <a:r>
              <a:rPr lang="nn-NO" sz="1100">
                <a:latin typeface="Century Gothic"/>
                <a:cs typeface="Calibri" panose="020F0502020204030204"/>
              </a:rPr>
              <a:t>94 88 75 31</a:t>
            </a:r>
          </a:p>
          <a:p>
            <a:pPr marL="342900" indent="-342900">
              <a:buSzPct val="100000"/>
              <a:buFont typeface="Symbol" pitchFamily="18"/>
              <a:buChar char=""/>
              <a:defRPr sz="1800" b="0" i="0" u="none" strike="noStrike" kern="0" cap="none" spc="0" baseline="0">
                <a:solidFill>
                  <a:srgbClr val="000000"/>
                </a:solidFill>
                <a:uFillTx/>
              </a:defRPr>
            </a:pPr>
            <a:r>
              <a:rPr lang="nn-NO" sz="1100">
                <a:latin typeface="Century Gothic"/>
                <a:cs typeface="Calibri" panose="020F0502020204030204"/>
              </a:rPr>
              <a:t>e-post: </a:t>
            </a:r>
            <a:r>
              <a:rPr lang="nn-NO" sz="1100">
                <a:latin typeface="Century Gothic"/>
                <a:cs typeface="Calibri" panose="020F0502020204030204"/>
                <a:hlinkClick r:id="rId11">
                  <a:extLst>
                    <a:ext uri="{A12FA001-AC4F-418D-AE19-62706E023703}">
                      <ahyp:hlinkClr xmlns:ahyp="http://schemas.microsoft.com/office/drawing/2018/hyperlinkcolor" val="tx"/>
                    </a:ext>
                  </a:extLst>
                </a:hlinkClick>
              </a:rPr>
              <a:t>trollskatten@troll-lia.no</a:t>
            </a:r>
            <a:r>
              <a:rPr lang="nn-NO" sz="1100">
                <a:latin typeface="Century Gothic"/>
                <a:cs typeface="Calibri" panose="020F0502020204030204"/>
              </a:rPr>
              <a:t> </a:t>
            </a:r>
            <a:endParaRPr lang="nn-NO" sz="1100">
              <a:latin typeface="Century Gothic" panose="020B0502020202020204" pitchFamily="34" charset="0"/>
              <a:cs typeface="Calibri" panose="020F0502020204030204"/>
            </a:endParaRPr>
          </a:p>
          <a:p>
            <a:pPr>
              <a:buSzPct val="100000"/>
              <a:defRPr sz="1800" b="0" i="0" u="none" strike="noStrike" kern="0" cap="none" spc="0" baseline="0">
                <a:solidFill>
                  <a:srgbClr val="000000"/>
                </a:solidFill>
                <a:uFillTx/>
              </a:defRPr>
            </a:pPr>
            <a:endParaRPr lang="nn-NO" sz="1200">
              <a:latin typeface="Comic Sans MS"/>
              <a:cs typeface="Calibri" panose="020F0502020204030204"/>
            </a:endParaRPr>
          </a:p>
        </p:txBody>
      </p:sp>
      <p:pic>
        <p:nvPicPr>
          <p:cNvPr id="8198" name="Bilete 147">
            <a:extLst>
              <a:ext uri="{FF2B5EF4-FFF2-40B4-BE49-F238E27FC236}">
                <a16:creationId xmlns:a16="http://schemas.microsoft.com/office/drawing/2014/main" id="{8BF4114B-253A-4230-B7C1-A41F5833CC6A}"/>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1334"/>
          <a:stretch/>
        </p:blipFill>
        <p:spPr bwMode="auto">
          <a:xfrm>
            <a:off x="4726470" y="10547930"/>
            <a:ext cx="1508065" cy="12419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12">
            <a:extLst>
              <a:ext uri="{FF2B5EF4-FFF2-40B4-BE49-F238E27FC236}">
                <a16:creationId xmlns:a16="http://schemas.microsoft.com/office/drawing/2014/main" id="{4BD052D8-764C-43EB-889B-532E43AAAC2D}"/>
              </a:ext>
            </a:extLst>
          </p:cNvPr>
          <p:cNvSpPr>
            <a:spLocks noChangeArrowheads="1"/>
          </p:cNvSpPr>
          <p:nvPr/>
        </p:nvSpPr>
        <p:spPr bwMode="auto">
          <a:xfrm>
            <a:off x="-206375" y="-93147"/>
            <a:ext cx="796448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nb-NO" altLang="nb-NO">
              <a:solidFill>
                <a:srgbClr val="000000"/>
              </a:solidFill>
            </a:endParaRPr>
          </a:p>
        </p:txBody>
      </p:sp>
      <p:sp>
        <p:nvSpPr>
          <p:cNvPr id="8" name="TekstSylinder 5">
            <a:extLst>
              <a:ext uri="{FF2B5EF4-FFF2-40B4-BE49-F238E27FC236}">
                <a16:creationId xmlns:a16="http://schemas.microsoft.com/office/drawing/2014/main" id="{A39F9E26-36EC-4478-832F-48185C1AF1AD}"/>
              </a:ext>
            </a:extLst>
          </p:cNvPr>
          <p:cNvSpPr txBox="1"/>
          <p:nvPr/>
        </p:nvSpPr>
        <p:spPr>
          <a:xfrm>
            <a:off x="248980" y="2225933"/>
            <a:ext cx="3053973" cy="991288"/>
          </a:xfrm>
          <a:prstGeom prst="rect">
            <a:avLst/>
          </a:prstGeom>
          <a:solidFill>
            <a:schemeClr val="accent6">
              <a:lumMod val="60000"/>
              <a:lumOff val="40000"/>
            </a:schemeClr>
          </a:solidFill>
          <a:ln w="28575">
            <a:solidFill>
              <a:schemeClr val="accent6">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200"/>
              </a:spcBef>
              <a:spcAft>
                <a:spcPts val="200"/>
              </a:spcAft>
            </a:pPr>
            <a:r>
              <a:rPr lang="nn-NO" sz="1200" b="1">
                <a:latin typeface="Century Gothic"/>
                <a:cs typeface="Calibri"/>
              </a:rPr>
              <a:t>Troll-lia barnehage</a:t>
            </a:r>
            <a:endParaRPr lang="en-US" sz="1200" b="1">
              <a:latin typeface="Century Gothic"/>
              <a:ea typeface="+mn-lt"/>
              <a:cs typeface="+mn-lt"/>
            </a:endParaRPr>
          </a:p>
          <a:p>
            <a:pPr algn="ctr">
              <a:spcBef>
                <a:spcPts val="200"/>
              </a:spcBef>
              <a:spcAft>
                <a:spcPts val="200"/>
              </a:spcAft>
            </a:pPr>
            <a:r>
              <a:rPr lang="nn-NO" sz="1200" b="1" err="1">
                <a:latin typeface="Century Gothic"/>
                <a:cs typeface="Calibri"/>
              </a:rPr>
              <a:t>Torvikvegen</a:t>
            </a:r>
            <a:r>
              <a:rPr lang="nn-NO" sz="1200" b="1">
                <a:latin typeface="Century Gothic"/>
                <a:cs typeface="Calibri"/>
              </a:rPr>
              <a:t> 17</a:t>
            </a:r>
            <a:endParaRPr lang="nb-NO" sz="1200" b="1">
              <a:latin typeface="Century Gothic"/>
              <a:ea typeface="+mn-lt"/>
              <a:cs typeface="+mn-lt"/>
            </a:endParaRPr>
          </a:p>
          <a:p>
            <a:pPr algn="ctr">
              <a:spcBef>
                <a:spcPts val="200"/>
              </a:spcBef>
              <a:spcAft>
                <a:spcPts val="200"/>
              </a:spcAft>
            </a:pPr>
            <a:r>
              <a:rPr lang="nn-NO" sz="1200" b="1">
                <a:latin typeface="Century Gothic"/>
                <a:cs typeface="Calibri"/>
              </a:rPr>
              <a:t>6095 Bølandet </a:t>
            </a:r>
            <a:endParaRPr lang="en-US" sz="1200" b="1">
              <a:latin typeface="Century Gothic"/>
              <a:ea typeface="+mn-lt"/>
              <a:cs typeface="+mn-lt"/>
            </a:endParaRPr>
          </a:p>
          <a:p>
            <a:pPr algn="ctr">
              <a:spcBef>
                <a:spcPts val="200"/>
              </a:spcBef>
              <a:spcAft>
                <a:spcPts val="200"/>
              </a:spcAft>
            </a:pPr>
            <a:r>
              <a:rPr lang="nn-NO" sz="1200" b="1" err="1">
                <a:latin typeface="Century Gothic"/>
                <a:cs typeface="Calibri"/>
              </a:rPr>
              <a:t>Tlf</a:t>
            </a:r>
            <a:r>
              <a:rPr lang="nn-NO" sz="1200" b="1">
                <a:latin typeface="Century Gothic"/>
                <a:cs typeface="Calibri"/>
              </a:rPr>
              <a:t>: 70 08 73 61</a:t>
            </a:r>
          </a:p>
        </p:txBody>
      </p:sp>
      <p:sp>
        <p:nvSpPr>
          <p:cNvPr id="9" name="TekstSylinder 6">
            <a:extLst>
              <a:ext uri="{FF2B5EF4-FFF2-40B4-BE49-F238E27FC236}">
                <a16:creationId xmlns:a16="http://schemas.microsoft.com/office/drawing/2014/main" id="{21F033B5-8DBE-4885-86EE-D0363C41F434}"/>
              </a:ext>
            </a:extLst>
          </p:cNvPr>
          <p:cNvSpPr txBox="1"/>
          <p:nvPr/>
        </p:nvSpPr>
        <p:spPr>
          <a:xfrm>
            <a:off x="3491111" y="2226409"/>
            <a:ext cx="3226886" cy="984885"/>
          </a:xfrm>
          <a:prstGeom prst="rect">
            <a:avLst/>
          </a:prstGeom>
          <a:solidFill>
            <a:schemeClr val="accent6">
              <a:lumMod val="60000"/>
              <a:lumOff val="40000"/>
            </a:schemeClr>
          </a:solidFill>
          <a:ln w="28575">
            <a:solidFill>
              <a:schemeClr val="accent6">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200"/>
              </a:spcBef>
              <a:spcAft>
                <a:spcPts val="200"/>
              </a:spcAft>
            </a:pPr>
            <a:r>
              <a:rPr lang="nn-NO" sz="1200" b="1">
                <a:latin typeface="Century Gothic"/>
                <a:cs typeface="Calibri"/>
              </a:rPr>
              <a:t>Troll-myra barnehage</a:t>
            </a:r>
            <a:endParaRPr lang="nb-NO" sz="1200" b="1">
              <a:latin typeface="Century Gothic"/>
              <a:ea typeface="+mn-lt"/>
              <a:cs typeface="+mn-lt"/>
            </a:endParaRPr>
          </a:p>
          <a:p>
            <a:pPr algn="ctr">
              <a:spcBef>
                <a:spcPts val="200"/>
              </a:spcBef>
              <a:spcAft>
                <a:spcPts val="200"/>
              </a:spcAft>
            </a:pPr>
            <a:r>
              <a:rPr lang="nn-NO" sz="1200" b="1" err="1">
                <a:latin typeface="Century Gothic"/>
                <a:cs typeface="Calibri"/>
              </a:rPr>
              <a:t>Kvithaugsmyra</a:t>
            </a:r>
            <a:r>
              <a:rPr lang="nn-NO" sz="1200" b="1">
                <a:latin typeface="Century Gothic"/>
                <a:cs typeface="Calibri"/>
              </a:rPr>
              <a:t> 14</a:t>
            </a:r>
            <a:endParaRPr lang="en-US" sz="1200" b="1">
              <a:latin typeface="Century Gothic"/>
              <a:ea typeface="+mn-lt"/>
              <a:cs typeface="+mn-lt"/>
            </a:endParaRPr>
          </a:p>
          <a:p>
            <a:pPr algn="ctr">
              <a:spcBef>
                <a:spcPts val="200"/>
              </a:spcBef>
              <a:spcAft>
                <a:spcPts val="200"/>
              </a:spcAft>
            </a:pPr>
            <a:r>
              <a:rPr lang="nn-NO" sz="1200" b="1">
                <a:latin typeface="Century Gothic"/>
                <a:cs typeface="Calibri"/>
              </a:rPr>
              <a:t>6092 Fosnavåg </a:t>
            </a:r>
            <a:endParaRPr lang="en-US" sz="1200" b="1">
              <a:latin typeface="Century Gothic"/>
              <a:ea typeface="+mn-lt"/>
              <a:cs typeface="+mn-lt"/>
            </a:endParaRPr>
          </a:p>
          <a:p>
            <a:pPr algn="ctr">
              <a:spcBef>
                <a:spcPts val="200"/>
              </a:spcBef>
              <a:spcAft>
                <a:spcPts val="200"/>
              </a:spcAft>
            </a:pPr>
            <a:r>
              <a:rPr lang="nn-NO" sz="1200" b="1" err="1">
                <a:latin typeface="Century Gothic"/>
                <a:cs typeface="Calibri"/>
              </a:rPr>
              <a:t>Tlf</a:t>
            </a:r>
            <a:r>
              <a:rPr lang="nn-NO" sz="1200" b="1">
                <a:latin typeface="Century Gothic"/>
                <a:cs typeface="Calibri"/>
              </a:rPr>
              <a:t>: 70 08 77 52</a:t>
            </a:r>
          </a:p>
        </p:txBody>
      </p:sp>
      <p:pic>
        <p:nvPicPr>
          <p:cNvPr id="8202" name="Bilde 27">
            <a:extLst>
              <a:ext uri="{FF2B5EF4-FFF2-40B4-BE49-F238E27FC236}">
                <a16:creationId xmlns:a16="http://schemas.microsoft.com/office/drawing/2014/main" id="{19AAF077-6F2C-4A9E-AD9D-D7E9581EB05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0591931">
            <a:off x="91467" y="606555"/>
            <a:ext cx="8636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Sylinder 1">
            <a:extLst>
              <a:ext uri="{FF2B5EF4-FFF2-40B4-BE49-F238E27FC236}">
                <a16:creationId xmlns:a16="http://schemas.microsoft.com/office/drawing/2014/main" id="{C68BD92D-7D7F-4BF7-B10F-0E12A4379EB1}"/>
              </a:ext>
            </a:extLst>
          </p:cNvPr>
          <p:cNvSpPr txBox="1"/>
          <p:nvPr/>
        </p:nvSpPr>
        <p:spPr>
          <a:xfrm>
            <a:off x="255346" y="6848575"/>
            <a:ext cx="6463132" cy="4893647"/>
          </a:xfrm>
          <a:prstGeom prst="rect">
            <a:avLst/>
          </a:prstGeom>
          <a:noFill/>
          <a:ln w="38100">
            <a:solidFill>
              <a:schemeClr val="accent6">
                <a:lumMod val="60000"/>
                <a:lumOff val="4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n-NO" sz="1200">
              <a:latin typeface="Century Gothic"/>
              <a:cs typeface="Calibri"/>
            </a:endParaRPr>
          </a:p>
          <a:p>
            <a:r>
              <a:rPr lang="nn-NO" sz="1200" b="1" err="1">
                <a:solidFill>
                  <a:srgbClr val="FF0000"/>
                </a:solidFill>
                <a:latin typeface="Century Gothic"/>
                <a:cs typeface="Calibri"/>
              </a:rPr>
              <a:t>Kidplan</a:t>
            </a:r>
            <a:r>
              <a:rPr lang="nn-NO" sz="1200" b="1">
                <a:solidFill>
                  <a:srgbClr val="FF0000"/>
                </a:solidFill>
                <a:latin typeface="Century Gothic"/>
                <a:cs typeface="Calibri"/>
              </a:rPr>
              <a:t>:</a:t>
            </a:r>
          </a:p>
          <a:p>
            <a:r>
              <a:rPr lang="nn-NO" sz="1200">
                <a:latin typeface="Century Gothic"/>
                <a:cs typeface="Calibri"/>
              </a:rPr>
              <a:t>Som foreldre kan dykk laste ned </a:t>
            </a:r>
            <a:r>
              <a:rPr lang="nn-NO" sz="1200" b="1" err="1">
                <a:latin typeface="Century Gothic"/>
                <a:cs typeface="Calibri"/>
              </a:rPr>
              <a:t>kidplan</a:t>
            </a:r>
            <a:r>
              <a:rPr lang="nn-NO" sz="1200">
                <a:latin typeface="Century Gothic"/>
                <a:cs typeface="Calibri"/>
              </a:rPr>
              <a:t> appen. Her loggar du deg på med link som du får tilsendt frå avdelinga di. Her legg avdelinga ut bilete, vekeplan, samtykke, skriv om dagen i dag og diverse info om barnet ditt, avdelinga og barnehagen. Bileta blir sletta før nytt barnehageår kvart år. Så husk å lagre dei bileta du vil ha gjennom året.</a:t>
            </a:r>
            <a:endParaRPr lang="nn-NO">
              <a:cs typeface="Calibri"/>
            </a:endParaRPr>
          </a:p>
          <a:p>
            <a:endParaRPr lang="nn-NO" sz="1200">
              <a:latin typeface="Century Gothic"/>
              <a:cs typeface="Calibri"/>
            </a:endParaRPr>
          </a:p>
          <a:p>
            <a:r>
              <a:rPr lang="nn-NO" sz="1200" b="1">
                <a:solidFill>
                  <a:srgbClr val="FF0000"/>
                </a:solidFill>
                <a:latin typeface="Century Gothic"/>
                <a:cs typeface="Calibri"/>
              </a:rPr>
              <a:t>Facebook og Instagram:</a:t>
            </a:r>
            <a:endParaRPr lang="nn-NO" sz="1200" b="1">
              <a:latin typeface="Century Gothic"/>
              <a:cs typeface="Calibri"/>
            </a:endParaRPr>
          </a:p>
          <a:p>
            <a:r>
              <a:rPr lang="nn-NO" sz="1200" b="1">
                <a:latin typeface="Century Gothic"/>
                <a:cs typeface="Calibri"/>
              </a:rPr>
              <a:t>Følg oss på: Trollbarnehagane og Kokk i Troll-lia og Troll-myra. </a:t>
            </a:r>
            <a:endParaRPr lang="nn-NO"/>
          </a:p>
          <a:p>
            <a:endParaRPr lang="nn-NO" sz="1200">
              <a:latin typeface="Century Gothic"/>
              <a:cs typeface="Calibri"/>
            </a:endParaRPr>
          </a:p>
          <a:p>
            <a:r>
              <a:rPr lang="nn-NO" sz="1200">
                <a:latin typeface="Century Gothic"/>
                <a:cs typeface="Calibri"/>
              </a:rPr>
              <a:t>I tillegg til årsplanen har vi ein langtidsplan (4 års plan), den er meir utfyllande om vår visjon, verdiar og haldningar. Både årsplan og langtidsplan tek utgangspunkt i den nasjonale rammeplanen for barnehagar, lokal rammeplan og gjeldande lovverk. </a:t>
            </a:r>
          </a:p>
          <a:p>
            <a:r>
              <a:rPr lang="nn-NO" sz="1200">
                <a:latin typeface="Century Gothic"/>
                <a:cs typeface="Calibri"/>
              </a:rPr>
              <a:t>Du finn den på heimesida.</a:t>
            </a:r>
            <a:endParaRPr lang="nn-NO">
              <a:cs typeface="Calibri"/>
            </a:endParaRPr>
          </a:p>
          <a:p>
            <a:endParaRPr lang="nn-NO" sz="1200">
              <a:latin typeface="Century Gothic"/>
              <a:cs typeface="Calibri"/>
            </a:endParaRPr>
          </a:p>
          <a:p>
            <a:r>
              <a:rPr lang="nn-NO" sz="1200">
                <a:latin typeface="Century Gothic"/>
                <a:cs typeface="Calibri"/>
              </a:rPr>
              <a:t>Fleire tema og fagområde går som ein raud tråd gjennom heile året. Dei blir presentert under dei ulike månadane. </a:t>
            </a:r>
          </a:p>
          <a:p>
            <a:r>
              <a:rPr lang="nn-NO" sz="1200">
                <a:latin typeface="Century Gothic"/>
                <a:cs typeface="Calibri"/>
              </a:rPr>
              <a:t>På vekeplanane og på </a:t>
            </a:r>
            <a:r>
              <a:rPr lang="nn-NO" sz="1200" err="1">
                <a:latin typeface="Century Gothic"/>
                <a:cs typeface="Calibri"/>
              </a:rPr>
              <a:t>kidplan</a:t>
            </a:r>
            <a:r>
              <a:rPr lang="nn-NO" sz="1200">
                <a:latin typeface="Century Gothic"/>
                <a:cs typeface="Calibri"/>
              </a:rPr>
              <a:t> står det kva slags tema og fagområde som vi har fokus på den månaden. </a:t>
            </a:r>
            <a:endParaRPr lang="nn-NO">
              <a:latin typeface="Calibri" panose="020F0502020204030204"/>
              <a:cs typeface="Calibri"/>
            </a:endParaRPr>
          </a:p>
          <a:p>
            <a:r>
              <a:rPr lang="nn-NO" sz="1200">
                <a:latin typeface="Century Gothic"/>
                <a:cs typeface="Calibri"/>
              </a:rPr>
              <a:t>Du ser det også når du les dagen i dag på </a:t>
            </a:r>
            <a:r>
              <a:rPr lang="nn-NO" sz="1200" err="1">
                <a:latin typeface="Century Gothic"/>
                <a:cs typeface="Calibri"/>
              </a:rPr>
              <a:t>tavlepost</a:t>
            </a:r>
            <a:r>
              <a:rPr lang="nn-NO" sz="1200">
                <a:latin typeface="Century Gothic"/>
                <a:cs typeface="Calibri"/>
              </a:rPr>
              <a:t>.</a:t>
            </a:r>
            <a:endParaRPr lang="nn-NO">
              <a:cs typeface="Calibri"/>
            </a:endParaRPr>
          </a:p>
          <a:p>
            <a:endParaRPr lang="nn-NO" sz="1200">
              <a:latin typeface="Century Gothic"/>
              <a:cs typeface="Calibri"/>
            </a:endParaRPr>
          </a:p>
          <a:p>
            <a:r>
              <a:rPr lang="nn-NO" sz="1200" b="1">
                <a:solidFill>
                  <a:srgbClr val="FF0000"/>
                </a:solidFill>
                <a:latin typeface="Century Gothic"/>
                <a:cs typeface="Calibri"/>
              </a:rPr>
              <a:t>Velkommen til nytt barnehageår &lt;3</a:t>
            </a:r>
          </a:p>
          <a:p>
            <a:endParaRPr lang="nn-NO" sz="1200" b="1">
              <a:latin typeface="Century Gothic"/>
              <a:cs typeface="Calibri"/>
            </a:endParaRPr>
          </a:p>
          <a:p>
            <a:endParaRPr lang="nb-NO" sz="1200" b="1">
              <a:latin typeface="Century Gothic"/>
              <a:cs typeface="Calibri"/>
            </a:endParaRPr>
          </a:p>
          <a:p>
            <a:endParaRPr lang="nn-NO" sz="1200" b="1">
              <a:latin typeface="Century Gothic"/>
              <a:cs typeface="Calibri"/>
            </a:endParaRPr>
          </a:p>
        </p:txBody>
      </p:sp>
      <p:sp>
        <p:nvSpPr>
          <p:cNvPr id="5" name="Bølge 4">
            <a:extLst>
              <a:ext uri="{FF2B5EF4-FFF2-40B4-BE49-F238E27FC236}">
                <a16:creationId xmlns:a16="http://schemas.microsoft.com/office/drawing/2014/main" id="{D9946DA1-5648-4A70-BBC4-5E56DFA2E789}"/>
              </a:ext>
            </a:extLst>
          </p:cNvPr>
          <p:cNvSpPr/>
          <p:nvPr/>
        </p:nvSpPr>
        <p:spPr>
          <a:xfrm>
            <a:off x="1573473" y="607199"/>
            <a:ext cx="3989879" cy="1160371"/>
          </a:xfrm>
          <a:prstGeom prst="wave">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n-NO" sz="2000">
              <a:solidFill>
                <a:schemeClr val="tx1"/>
              </a:solidFill>
              <a:latin typeface="Curlz MT"/>
              <a:cs typeface="Segoe UI"/>
            </a:endParaRPr>
          </a:p>
        </p:txBody>
      </p:sp>
      <p:pic>
        <p:nvPicPr>
          <p:cNvPr id="7" name="Bilde 6">
            <a:extLst>
              <a:ext uri="{FF2B5EF4-FFF2-40B4-BE49-F238E27FC236}">
                <a16:creationId xmlns:a16="http://schemas.microsoft.com/office/drawing/2014/main" id="{68BD385C-2C87-50B3-141A-C55C38BD67E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788" b="98340" l="0" r="98111">
                        <a14:foregroundMark x1="16894" y1="34994" x2="16894" y2="34994"/>
                        <a14:foregroundMark x1="5981" y1="40868" x2="5981" y2="40868"/>
                        <a14:foregroundMark x1="3148" y1="59515" x2="3148" y2="59515"/>
                        <a14:foregroundMark x1="12487" y1="5619" x2="12487" y2="5619"/>
                        <a14:foregroundMark x1="11333" y1="1788" x2="11333" y2="1788"/>
                        <a14:foregroundMark x1="16789" y1="13538" x2="16789" y2="13538"/>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5326" x2="17104" y2="15326"/>
                        <a14:foregroundMark x1="17104" y1="16731" x2="17104" y2="16731"/>
                        <a14:foregroundMark x1="19412" y1="47765" x2="19412" y2="47765"/>
                        <a14:foregroundMark x1="19412" y1="47765" x2="19412" y2="47765"/>
                        <a14:foregroundMark x1="19412" y1="47765" x2="19412" y2="47765"/>
                        <a14:foregroundMark x1="19412" y1="47765" x2="19412" y2="47765"/>
                        <a14:foregroundMark x1="19517" y1="50447" x2="19517" y2="50447"/>
                        <a14:foregroundMark x1="19517" y1="50447" x2="19517" y2="50447"/>
                        <a14:foregroundMark x1="19517" y1="50447" x2="19517" y2="50447"/>
                        <a14:foregroundMark x1="19517" y1="50447" x2="19517" y2="50447"/>
                        <a14:foregroundMark x1="19517" y1="50447" x2="19517" y2="50447"/>
                        <a14:foregroundMark x1="28122" y1="50447" x2="28122" y2="50447"/>
                        <a14:foregroundMark x1="28122" y1="50447" x2="28122" y2="50447"/>
                        <a14:foregroundMark x1="28122" y1="50447" x2="28122" y2="50447"/>
                        <a14:foregroundMark x1="28122" y1="50447" x2="28122" y2="50447"/>
                        <a14:foregroundMark x1="28122" y1="50447" x2="28122" y2="50447"/>
                        <a14:foregroundMark x1="30010" y1="54662" x2="30010" y2="54662"/>
                        <a14:foregroundMark x1="30010" y1="54662" x2="30010" y2="54662"/>
                        <a14:foregroundMark x1="30010" y1="54662" x2="30010" y2="54662"/>
                        <a14:foregroundMark x1="63589" y1="94508" x2="63589" y2="94508"/>
                        <a14:foregroundMark x1="63799" y1="98595" x2="63799" y2="98595"/>
                        <a14:foregroundMark x1="42812" y1="56066" x2="42812" y2="56066"/>
                        <a14:foregroundMark x1="42812" y1="56066" x2="42812" y2="56066"/>
                        <a14:foregroundMark x1="42812" y1="56066" x2="42812" y2="56066"/>
                        <a14:foregroundMark x1="42812" y1="56066" x2="42812" y2="56066"/>
                        <a14:foregroundMark x1="42812" y1="56066" x2="42812" y2="56066"/>
                        <a14:foregroundMark x1="59391" y1="59642" x2="59391" y2="59642"/>
                        <a14:foregroundMark x1="59391" y1="59642" x2="59391" y2="59642"/>
                        <a14:foregroundMark x1="53410" y1="71009" x2="53410" y2="71009"/>
                        <a14:foregroundMark x1="52991" y1="70115" x2="52991" y2="70115"/>
                        <a14:foregroundMark x1="53200" y1="68966" x2="53200" y2="68966"/>
                        <a14:foregroundMark x1="93179" y1="37548" x2="93179" y2="37548"/>
                        <a14:foregroundMark x1="98426" y1="35760" x2="98426" y2="35760"/>
                        <a14:foregroundMark x1="98426" y1="35760" x2="98426" y2="35760"/>
                        <a14:foregroundMark x1="98426" y1="35760" x2="98426" y2="35760"/>
                        <a14:foregroundMark x1="72928" y1="30779" x2="72928" y2="30779"/>
                        <a14:foregroundMark x1="67156" y1="37292" x2="67156" y2="37292"/>
                        <a14:foregroundMark x1="67156" y1="37292" x2="67156" y2="37292"/>
                        <a14:foregroundMark x1="67156" y1="37292" x2="67156" y2="37292"/>
                        <a14:foregroundMark x1="67156" y1="37292" x2="67156" y2="37292"/>
                        <a14:foregroundMark x1="67156" y1="37292" x2="67156" y2="37292"/>
                        <a14:foregroundMark x1="67156" y1="37292" x2="67156" y2="37292"/>
                        <a14:foregroundMark x1="64533" y1="39719" x2="64533" y2="39719"/>
                        <a14:foregroundMark x1="64533" y1="39719" x2="64533" y2="39719"/>
                        <a14:foregroundMark x1="64533" y1="39719" x2="64533" y2="39719"/>
                        <a14:foregroundMark x1="64533" y1="39719" x2="56768" y2="44189"/>
                        <a14:foregroundMark x1="56768" y1="44189" x2="45750" y2="57216"/>
                        <a14:foregroundMark x1="45750" y1="57216" x2="74502" y2="42656"/>
                        <a14:foregroundMark x1="74502" y1="42656" x2="81217" y2="34866"/>
                        <a14:foregroundMark x1="81217" y1="34866" x2="83736" y2="33716"/>
                        <a14:foregroundMark x1="83736" y1="33716" x2="85414" y2="38697"/>
                        <a14:foregroundMark x1="89297" y1="36782" x2="79643" y2="36271"/>
                        <a14:foregroundMark x1="79643" y1="36271" x2="82057" y2="25670"/>
                        <a14:foregroundMark x1="83740" y1="26500" x2="90346" y2="29757"/>
                        <a14:foregroundMark x1="90346" y1="29757" x2="94124" y2="40358"/>
                        <a14:foregroundMark x1="94124" y1="40358" x2="94108" y2="42036"/>
                        <a14:foregroundMark x1="78412" y1="81044" x2="74187" y2="82375"/>
                        <a14:foregroundMark x1="74187" y1="82375" x2="73242" y2="81865"/>
                        <a14:foregroundMark x1="8395" y1="51724" x2="8395" y2="51724"/>
                        <a14:foregroundMark x1="8604" y1="43806" x2="8604" y2="43806"/>
                        <a14:foregroundMark x1="5771" y1="34100" x2="5771" y2="34100"/>
                        <a14:foregroundMark x1="6716" y1="23883" x2="6716" y2="23883"/>
                        <a14:foregroundMark x1="6716" y1="23883" x2="10808" y2="14176"/>
                        <a14:foregroundMark x1="10808" y1="14176" x2="7870" y2="3704"/>
                        <a14:foregroundMark x1="7870" y1="3704" x2="13641" y2="8301"/>
                        <a14:foregroundMark x1="2833" y1="62580" x2="5456" y2="72542"/>
                        <a14:foregroundMark x1="5456" y1="72542" x2="13431" y2="77522"/>
                        <a14:foregroundMark x1="13431" y1="77522" x2="22560" y2="77522"/>
                        <a14:foregroundMark x1="22560" y1="77522" x2="37880" y2="68072"/>
                        <a14:foregroundMark x1="37880" y1="68072" x2="43337" y2="60026"/>
                        <a14:foregroundMark x1="43337" y1="60026" x2="46695" y2="45466"/>
                        <a14:foregroundMark x1="18468" y1="15581" x2="18468" y2="15581"/>
                        <a14:foregroundMark x1="18468" y1="15581" x2="19412" y2="15326"/>
                        <a14:foregroundMark x1="19412" y1="13538" x2="19412" y2="13538"/>
                        <a14:foregroundMark x1="18468" y1="10345" x2="18468" y2="10345"/>
                        <a14:foregroundMark x1="16369" y1="11239" x2="16369" y2="11239"/>
                        <a14:foregroundMark x1="16055" y1="11877" x2="16055" y2="11877"/>
                        <a14:foregroundMark x1="30115" y1="41635" x2="30115" y2="41635"/>
                        <a14:foregroundMark x1="30115" y1="43167" x2="30115" y2="43167"/>
                        <a14:foregroundMark x1="30115" y1="43167" x2="30115" y2="43167"/>
                        <a14:foregroundMark x1="30115" y1="43806" x2="30115" y2="43806"/>
                        <a14:foregroundMark x1="29801" y1="47254" x2="29801" y2="47254"/>
                        <a14:foregroundMark x1="29801" y1="47254" x2="29801" y2="47254"/>
                        <a14:foregroundMark x1="30115" y1="48787" x2="30115" y2="48787"/>
                        <a14:foregroundMark x1="31270" y1="47765" x2="28122" y2="46360"/>
                        <a14:foregroundMark x1="24974" y1="51086" x2="32634" y2="45466"/>
                        <a14:foregroundMark x1="32634" y1="45466" x2="32529" y2="42529"/>
                        <a14:foregroundMark x1="32529" y1="42529" x2="32529" y2="42529"/>
                        <a14:foregroundMark x1="32529" y1="44317" x2="32529" y2="44317"/>
                        <a14:foregroundMark x1="32529" y1="44317" x2="24869" y2="50192"/>
                        <a14:foregroundMark x1="24869" y1="50192" x2="22455" y2="60153"/>
                        <a14:foregroundMark x1="22455" y1="60153" x2="30850" y2="53257"/>
                        <a14:foregroundMark x1="30850" y1="53257" x2="27387" y2="52490"/>
                        <a14:foregroundMark x1="31794" y1="53768" x2="31794" y2="53768"/>
                        <a14:foregroundMark x1="32739" y1="49553" x2="32739" y2="49553"/>
                        <a14:foregroundMark x1="19517" y1="49298" x2="19517" y2="49298"/>
                        <a14:foregroundMark x1="17104" y1="50192" x2="17104" y2="50192"/>
                        <a14:foregroundMark x1="17104" y1="50192" x2="17104" y2="50192"/>
                        <a14:foregroundMark x1="31060" y1="62835" x2="31060" y2="62835"/>
                        <a14:foregroundMark x1="28437" y1="63091" x2="28437" y2="63091"/>
                        <a14:foregroundMark x1="30850" y1="61558" x2="30850" y2="61558"/>
                        <a14:foregroundMark x1="31480" y1="63346" x2="31480" y2="63346"/>
                        <a14:foregroundMark x1="30325" y1="64240" x2="30325" y2="64240"/>
                        <a14:foregroundMark x1="29801" y1="62452" x2="29801" y2="62452"/>
                        <a14:foregroundMark x1="2413" y1="32312" x2="2413" y2="32312"/>
                        <a14:foregroundMark x1="2623" y1="62580" x2="2623" y2="62580"/>
                        <a14:foregroundMark x1="0" y1="64879" x2="0" y2="64879"/>
                        <a14:foregroundMark x1="27702" y1="44572" x2="27702" y2="44572"/>
                        <a14:foregroundMark x1="27492" y1="46105" x2="27492" y2="46105"/>
                        <a14:foregroundMark x1="69360" y1="68072" x2="69360" y2="68072"/>
                        <a14:foregroundMark x1="69045" y1="65773" x2="69045" y2="65773"/>
                        <a14:foregroundMark x1="69045" y1="65645" x2="69045" y2="65645"/>
                        <a14:foregroundMark x1="68311" y1="66028" x2="68311" y2="66028"/>
                        <a14:foregroundMark x1="71039" y1="66028" x2="71039" y2="66028"/>
                        <a14:foregroundMark x1="69360" y1="70115" x2="69990" y2="65645"/>
                        <a14:foregroundMark x1="55404" y1="69476" x2="55089" y2="71520"/>
                        <a14:foregroundMark x1="61070" y1="57727" x2="58867" y2="68199"/>
                        <a14:foregroundMark x1="58867" y1="68199" x2="65582" y2="60536"/>
                        <a14:foregroundMark x1="65582" y1="60536" x2="57503" y2="57088"/>
                        <a14:foregroundMark x1="57503" y1="57088" x2="58762" y2="66028"/>
                        <a14:foregroundMark x1="61385" y1="55683" x2="55824" y2="63985"/>
                        <a14:foregroundMark x1="55824" y1="63985" x2="59182" y2="64240"/>
                        <a14:foregroundMark x1="57503" y1="55811" x2="61910" y2="53768"/>
                        <a14:backgroundMark x1="82057" y1="25926" x2="82057" y2="25926"/>
                        <a14:backgroundMark x1="82371" y1="25926" x2="82371" y2="25926"/>
                        <a14:backgroundMark x1="83106" y1="25287" x2="81637" y2="25287"/>
                        <a14:backgroundMark x1="94124" y1="44061" x2="91920" y2="64623"/>
                        <a14:backgroundMark x1="91920" y1="64623" x2="86988" y2="73436"/>
                        <a14:backgroundMark x1="86988" y1="73436" x2="86884" y2="74202"/>
                        <a14:backgroundMark x1="94334" y1="44572" x2="94334" y2="43423"/>
                        <a14:backgroundMark x1="95068" y1="43167" x2="94124" y2="43167"/>
                        <a14:backgroundMark x1="93179" y1="44317" x2="93179" y2="44317"/>
                        <a14:backgroundMark x1="94334" y1="43167" x2="94334" y2="43167"/>
                        <a14:backgroundMark x1="94544" y1="42273" x2="93389" y2="45211"/>
                        <a14:backgroundMark x1="82581" y1="25287" x2="82581" y2="25287"/>
                        <a14:backgroundMark x1="82057" y1="25798" x2="82057" y2="25798"/>
                        <a14:backgroundMark x1="81847" y1="25798" x2="81847" y2="25798"/>
                        <a14:backgroundMark x1="82791" y1="80077" x2="82791" y2="80077"/>
                        <a14:backgroundMark x1="83526" y1="79438" x2="87198" y2="73691"/>
                        <a14:backgroundMark x1="87198" y1="73691" x2="82896" y2="82759"/>
                        <a14:backgroundMark x1="82896" y1="82759" x2="83945" y2="78672"/>
                        <a14:backgroundMark x1="80378" y1="77778" x2="83001" y2="82759"/>
                        <a14:backgroundMark x1="79853" y1="79438" x2="80588" y2="82120"/>
                        <a14:backgroundMark x1="81847" y1="25543" x2="81847" y2="25543"/>
                      </a14:backgroundRemoval>
                    </a14:imgEffect>
                  </a14:imgLayer>
                </a14:imgProps>
              </a:ext>
              <a:ext uri="{28A0092B-C50C-407E-A947-70E740481C1C}">
                <a14:useLocalDpi xmlns:a14="http://schemas.microsoft.com/office/drawing/2010/main" val="0"/>
              </a:ext>
            </a:extLst>
          </a:blip>
          <a:stretch>
            <a:fillRect/>
          </a:stretch>
        </p:blipFill>
        <p:spPr>
          <a:xfrm>
            <a:off x="5779154" y="1422182"/>
            <a:ext cx="910762" cy="748297"/>
          </a:xfrm>
          <a:prstGeom prst="rect">
            <a:avLst/>
          </a:prstGeom>
        </p:spPr>
      </p:pic>
      <p:sp>
        <p:nvSpPr>
          <p:cNvPr id="10" name="TekstSylinder 9">
            <a:extLst>
              <a:ext uri="{FF2B5EF4-FFF2-40B4-BE49-F238E27FC236}">
                <a16:creationId xmlns:a16="http://schemas.microsoft.com/office/drawing/2014/main" id="{E369D006-6061-45BD-89BE-27820C3B2754}"/>
              </a:ext>
            </a:extLst>
          </p:cNvPr>
          <p:cNvSpPr txBox="1"/>
          <p:nvPr/>
        </p:nvSpPr>
        <p:spPr>
          <a:xfrm>
            <a:off x="1982245" y="784661"/>
            <a:ext cx="317233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Wave1">
              <a:avLst/>
            </a:prstTxWarp>
            <a:spAutoFit/>
          </a:bodyPr>
          <a:lstStyle/>
          <a:p>
            <a:pPr algn="ctr"/>
            <a:r>
              <a:rPr lang="nn-NO" sz="2400" b="1">
                <a:latin typeface="Abadi Extra Light" panose="020B0204020104020204" pitchFamily="34" charset="0"/>
                <a:cs typeface="Segoe UI"/>
              </a:rPr>
              <a:t>Kontaktinformasjon for ​</a:t>
            </a:r>
            <a:r>
              <a:rPr lang="en-US" sz="2400" b="1">
                <a:latin typeface="Abadi Extra Light" panose="020B0204020104020204" pitchFamily="34" charset="0"/>
                <a:cs typeface="Segoe UI"/>
              </a:rPr>
              <a:t>​</a:t>
            </a:r>
          </a:p>
          <a:p>
            <a:pPr algn="ctr"/>
            <a:r>
              <a:rPr lang="nn-NO" sz="2400" b="1">
                <a:latin typeface="Abadi Extra Light" panose="020B0204020104020204" pitchFamily="34" charset="0"/>
                <a:cs typeface="Segoe UI"/>
              </a:rPr>
              <a:t>Trollbarnehagane</a:t>
            </a:r>
            <a:r>
              <a:rPr lang="nn-NO" sz="2000" b="1">
                <a:latin typeface="Abadi Extra Light" panose="020B0204020104020204" pitchFamily="34" charset="0"/>
                <a:cs typeface="Segoe UI"/>
              </a:rPr>
              <a:t>​</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5F209E3-0DBC-4E77-B7EC-5B79FDE0162B}"/>
              </a:ext>
            </a:extLst>
          </p:cNvPr>
          <p:cNvSpPr txBox="1">
            <a:spLocks noGrp="1"/>
          </p:cNvSpPr>
          <p:nvPr>
            <p:ph type="body" idx="1"/>
          </p:nvPr>
        </p:nvSpPr>
        <p:spPr>
          <a:xfrm>
            <a:off x="898525" y="1684338"/>
            <a:ext cx="5464175" cy="2719387"/>
          </a:xfrm>
        </p:spPr>
        <p:txBody>
          <a:bodyPr/>
          <a:lstStyle/>
          <a:p>
            <a:pPr algn="ctr" eaLnBrk="1" fontAlgn="auto">
              <a:spcBef>
                <a:spcPts val="200"/>
              </a:spcBef>
              <a:spcAft>
                <a:spcPts val="200"/>
              </a:spcAft>
              <a:buFont typeface="Arial" pitchFamily="34"/>
              <a:buNone/>
              <a:defRPr/>
            </a:pPr>
            <a:endParaRPr lang="nn-NO" sz="2000" b="1">
              <a:solidFill>
                <a:srgbClr val="1CADE4"/>
              </a:solidFill>
              <a:effectLst>
                <a:outerShdw dist="38096" dir="2700000">
                  <a:srgbClr val="9DC3E6"/>
                </a:outerShdw>
              </a:effectLst>
              <a:latin typeface="Calibri" pitchFamily="34"/>
              <a:ea typeface="MS PGothic" pitchFamily="34"/>
              <a:cs typeface="Times New Roman" pitchFamily="18"/>
            </a:endParaRPr>
          </a:p>
          <a:p>
            <a:pPr algn="ctr" eaLnBrk="1" fontAlgn="auto">
              <a:spcBef>
                <a:spcPts val="200"/>
              </a:spcBef>
              <a:spcAft>
                <a:spcPts val="200"/>
              </a:spcAft>
              <a:buFont typeface="Arial" pitchFamily="34"/>
              <a:buNone/>
              <a:defRPr/>
            </a:pPr>
            <a:endParaRPr lang="nn-NO" sz="2000" b="1">
              <a:solidFill>
                <a:srgbClr val="1CADE4"/>
              </a:solidFill>
              <a:effectLst>
                <a:outerShdw dist="38096" dir="2700000">
                  <a:srgbClr val="9DC3E6"/>
                </a:outerShdw>
              </a:effectLst>
              <a:latin typeface="Calibri" pitchFamily="34"/>
              <a:ea typeface="MS PGothic" pitchFamily="34"/>
              <a:cs typeface="Times New Roman" pitchFamily="18"/>
            </a:endParaRPr>
          </a:p>
          <a:p>
            <a:pPr eaLnBrk="1" fontAlgn="auto">
              <a:spcAft>
                <a:spcPts val="0"/>
              </a:spcAft>
              <a:buFont typeface="Arial" pitchFamily="34"/>
              <a:buNone/>
              <a:defRPr/>
            </a:pPr>
            <a:endParaRPr/>
          </a:p>
        </p:txBody>
      </p:sp>
      <p:pic>
        <p:nvPicPr>
          <p:cNvPr id="4100" name="Bilete 2">
            <a:extLst>
              <a:ext uri="{FF2B5EF4-FFF2-40B4-BE49-F238E27FC236}">
                <a16:creationId xmlns:a16="http://schemas.microsoft.com/office/drawing/2014/main" id="{A77C7193-FA51-4578-9DD9-938C07B30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2264017"/>
            <a:ext cx="5950552" cy="306602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Bølge 3">
            <a:extLst>
              <a:ext uri="{FF2B5EF4-FFF2-40B4-BE49-F238E27FC236}">
                <a16:creationId xmlns:a16="http://schemas.microsoft.com/office/drawing/2014/main" id="{85BF5174-F204-4AFF-BB65-F2D2AFB6AD91}"/>
              </a:ext>
            </a:extLst>
          </p:cNvPr>
          <p:cNvSpPr/>
          <p:nvPr/>
        </p:nvSpPr>
        <p:spPr>
          <a:xfrm>
            <a:off x="1075748" y="326631"/>
            <a:ext cx="4678867" cy="915680"/>
          </a:xfrm>
          <a:prstGeom prst="wave">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sz="2000" b="1">
              <a:solidFill>
                <a:schemeClr val="tx1"/>
              </a:solidFill>
              <a:latin typeface="Curlz MT"/>
              <a:cs typeface="Calibri Light"/>
            </a:endParaRPr>
          </a:p>
        </p:txBody>
      </p:sp>
      <p:sp>
        <p:nvSpPr>
          <p:cNvPr id="9" name="TekstSylinder 8">
            <a:extLst>
              <a:ext uri="{FF2B5EF4-FFF2-40B4-BE49-F238E27FC236}">
                <a16:creationId xmlns:a16="http://schemas.microsoft.com/office/drawing/2014/main" id="{67EF00E1-5621-AEE6-DB1E-21CFFDC14B6C}"/>
              </a:ext>
            </a:extLst>
          </p:cNvPr>
          <p:cNvSpPr txBox="1"/>
          <p:nvPr/>
        </p:nvSpPr>
        <p:spPr>
          <a:xfrm>
            <a:off x="1473391" y="479474"/>
            <a:ext cx="391121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Wave1">
              <a:avLst/>
            </a:prstTxWarp>
            <a:spAutoFit/>
          </a:bodyPr>
          <a:lstStyle/>
          <a:p>
            <a:pPr algn="ctr"/>
            <a:r>
              <a:rPr lang="nb-NO" sz="3200" b="1" err="1">
                <a:latin typeface="Abadi Extra Light" panose="020B0204020104020204" pitchFamily="34" charset="0"/>
                <a:cs typeface="Segoe UI"/>
              </a:rPr>
              <a:t>Naturbarnehagane</a:t>
            </a:r>
            <a:r>
              <a:rPr lang="nb-NO" sz="3200" b="1">
                <a:latin typeface="Abadi Extra Light" panose="020B0204020104020204" pitchFamily="34" charset="0"/>
                <a:cs typeface="Segoe UI"/>
              </a:rPr>
              <a:t> våra</a:t>
            </a:r>
            <a:endParaRPr lang="nn-NO" sz="3200" b="1">
              <a:latin typeface="Abadi Extra Light" panose="020B0204020104020204" pitchFamily="34" charset="0"/>
              <a:cs typeface="Segoe UI"/>
            </a:endParaRPr>
          </a:p>
        </p:txBody>
      </p:sp>
      <p:sp>
        <p:nvSpPr>
          <p:cNvPr id="10" name="Bølge 9">
            <a:extLst>
              <a:ext uri="{FF2B5EF4-FFF2-40B4-BE49-F238E27FC236}">
                <a16:creationId xmlns:a16="http://schemas.microsoft.com/office/drawing/2014/main" id="{79ADA0FF-FA24-124F-FF87-3793A29EC77E}"/>
              </a:ext>
            </a:extLst>
          </p:cNvPr>
          <p:cNvSpPr/>
          <p:nvPr/>
        </p:nvSpPr>
        <p:spPr>
          <a:xfrm>
            <a:off x="1607244" y="1552630"/>
            <a:ext cx="3643511" cy="582706"/>
          </a:xfrm>
          <a:prstGeom prst="wave">
            <a:avLst/>
          </a:prstGeom>
          <a:solidFill>
            <a:schemeClr val="accent6">
              <a:lumMod val="5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b="1">
              <a:latin typeface="Curlz MT"/>
            </a:endParaRPr>
          </a:p>
        </p:txBody>
      </p:sp>
      <p:sp>
        <p:nvSpPr>
          <p:cNvPr id="11" name="TekstSylinder 10">
            <a:extLst>
              <a:ext uri="{FF2B5EF4-FFF2-40B4-BE49-F238E27FC236}">
                <a16:creationId xmlns:a16="http://schemas.microsoft.com/office/drawing/2014/main" id="{97CB1631-6111-23F4-E6A4-156B34F08AB4}"/>
              </a:ext>
            </a:extLst>
          </p:cNvPr>
          <p:cNvSpPr txBox="1"/>
          <p:nvPr/>
        </p:nvSpPr>
        <p:spPr>
          <a:xfrm>
            <a:off x="2043581" y="164392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Wave1">
              <a:avLst/>
            </a:prstTxWarp>
            <a:spAutoFit/>
          </a:bodyPr>
          <a:lstStyle/>
          <a:p>
            <a:pPr algn="ctr"/>
            <a:r>
              <a:rPr lang="nn-NO" sz="2000" b="1">
                <a:solidFill>
                  <a:schemeClr val="bg1"/>
                </a:solidFill>
                <a:latin typeface="Abadi Extra Light" panose="020B0204020104020204" pitchFamily="34" charset="0"/>
              </a:rPr>
              <a:t>Troll-lia barnehage</a:t>
            </a:r>
            <a:endParaRPr lang="nb-NO" sz="2000">
              <a:solidFill>
                <a:schemeClr val="bg1"/>
              </a:solidFill>
              <a:latin typeface="Abadi Extra Light" panose="020B0204020104020204" pitchFamily="34" charset="0"/>
              <a:cs typeface="Calibri"/>
            </a:endParaRPr>
          </a:p>
        </p:txBody>
      </p:sp>
      <p:pic>
        <p:nvPicPr>
          <p:cNvPr id="5" name="Bilde 3" descr="Et bilde som inneholder bygning, hus, utendørs, himmel&#10;&#10;Automatisk generert beskrivelse">
            <a:extLst>
              <a:ext uri="{FF2B5EF4-FFF2-40B4-BE49-F238E27FC236}">
                <a16:creationId xmlns:a16="http://schemas.microsoft.com/office/drawing/2014/main" id="{9B1A7A33-94A9-E985-0EDE-DA504AD46D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385" y="6861959"/>
            <a:ext cx="5747230" cy="33376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Bølge 5">
            <a:extLst>
              <a:ext uri="{FF2B5EF4-FFF2-40B4-BE49-F238E27FC236}">
                <a16:creationId xmlns:a16="http://schemas.microsoft.com/office/drawing/2014/main" id="{2D83884F-0AE2-F196-1A66-AB72F41AD8AE}"/>
              </a:ext>
            </a:extLst>
          </p:cNvPr>
          <p:cNvSpPr/>
          <p:nvPr/>
        </p:nvSpPr>
        <p:spPr>
          <a:xfrm>
            <a:off x="1607244" y="5804647"/>
            <a:ext cx="3643511" cy="582706"/>
          </a:xfrm>
          <a:prstGeom prst="wave">
            <a:avLst/>
          </a:prstGeom>
          <a:solidFill>
            <a:schemeClr val="accent6">
              <a:lumMod val="5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b="1">
              <a:latin typeface="Curlz MT"/>
            </a:endParaRPr>
          </a:p>
        </p:txBody>
      </p:sp>
      <p:sp>
        <p:nvSpPr>
          <p:cNvPr id="7" name="TekstSylinder 6">
            <a:extLst>
              <a:ext uri="{FF2B5EF4-FFF2-40B4-BE49-F238E27FC236}">
                <a16:creationId xmlns:a16="http://schemas.microsoft.com/office/drawing/2014/main" id="{DB256AA9-347A-FCDF-1DCF-E3C3F4EA103C}"/>
              </a:ext>
            </a:extLst>
          </p:cNvPr>
          <p:cNvSpPr txBox="1"/>
          <p:nvPr/>
        </p:nvSpPr>
        <p:spPr>
          <a:xfrm>
            <a:off x="2043581" y="589594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Wave1">
              <a:avLst/>
            </a:prstTxWarp>
            <a:spAutoFit/>
          </a:bodyPr>
          <a:lstStyle/>
          <a:p>
            <a:pPr algn="ctr"/>
            <a:r>
              <a:rPr lang="nn-NO" sz="2000" b="1">
                <a:solidFill>
                  <a:schemeClr val="bg1"/>
                </a:solidFill>
                <a:latin typeface="Abadi Extra Light" panose="020B0204020104020204" pitchFamily="34" charset="0"/>
              </a:rPr>
              <a:t>Troll-myra barnehage</a:t>
            </a:r>
            <a:endParaRPr lang="nb-NO" sz="2000">
              <a:solidFill>
                <a:schemeClr val="bg1"/>
              </a:solidFill>
              <a:latin typeface="Abadi Extra Light" panose="020B0204020104020204" pitchFamily="34" charset="0"/>
              <a:cs typeface="Calibri"/>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5127" name="Rectangle 3">
            <a:extLst>
              <a:ext uri="{FF2B5EF4-FFF2-40B4-BE49-F238E27FC236}">
                <a16:creationId xmlns:a16="http://schemas.microsoft.com/office/drawing/2014/main" id="{76E31834-1A87-46B6-B13D-6D5877BFC2FA}"/>
              </a:ext>
            </a:extLst>
          </p:cNvPr>
          <p:cNvSpPr>
            <a:spLocks noChangeArrowheads="1"/>
          </p:cNvSpPr>
          <p:nvPr/>
        </p:nvSpPr>
        <p:spPr bwMode="auto">
          <a:xfrm>
            <a:off x="0" y="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nb-NO" altLang="nb-NO">
              <a:solidFill>
                <a:srgbClr val="000000"/>
              </a:solidFill>
            </a:endParaRPr>
          </a:p>
        </p:txBody>
      </p:sp>
      <p:sp>
        <p:nvSpPr>
          <p:cNvPr id="2" name="Tittel 1">
            <a:extLst>
              <a:ext uri="{FF2B5EF4-FFF2-40B4-BE49-F238E27FC236}">
                <a16:creationId xmlns:a16="http://schemas.microsoft.com/office/drawing/2014/main" id="{2174824D-A9D7-9184-0441-D38D9AA93B3B}"/>
              </a:ext>
            </a:extLst>
          </p:cNvPr>
          <p:cNvSpPr txBox="1">
            <a:spLocks noGrp="1"/>
          </p:cNvSpPr>
          <p:nvPr>
            <p:ph type="title"/>
          </p:nvPr>
        </p:nvSpPr>
        <p:spPr>
          <a:xfrm>
            <a:off x="394483" y="2737676"/>
            <a:ext cx="6069033" cy="6571163"/>
          </a:xfrm>
          <a:ln w="38100">
            <a:solidFill>
              <a:schemeClr val="accent6">
                <a:lumMod val="75000"/>
              </a:schemeClr>
            </a:solidFill>
          </a:ln>
        </p:spPr>
        <p:txBody>
          <a:bodyPr>
            <a:normAutofit fontScale="90000"/>
          </a:bodyPr>
          <a:lstStyle/>
          <a:p>
            <a:r>
              <a:rPr lang="nn-NO" sz="1800" b="1" spc="50">
                <a:latin typeface="Century Gothic"/>
                <a:cs typeface="Calibri Light"/>
              </a:rPr>
              <a:t>Trollbarnehagane </a:t>
            </a:r>
            <a:r>
              <a:rPr lang="nn-NO" sz="1300">
                <a:latin typeface="Century Gothic"/>
                <a:cs typeface="Calibri Light"/>
              </a:rPr>
              <a:t>er to private naturbarnehagar som ligg på Frøystad og Eggesbønes.</a:t>
            </a:r>
            <a:br>
              <a:rPr lang="nn-NO" sz="1300">
                <a:latin typeface="Century Gothic"/>
                <a:cs typeface="Calibri Light"/>
              </a:rPr>
            </a:br>
            <a:br>
              <a:rPr lang="nn-NO" sz="1300">
                <a:latin typeface="Century Gothic"/>
                <a:cs typeface="Calibri Light"/>
              </a:rPr>
            </a:br>
            <a:r>
              <a:rPr lang="nn-NO" sz="1300">
                <a:latin typeface="Century Gothic"/>
                <a:cs typeface="Calibri Light"/>
              </a:rPr>
              <a:t>Vi er to barnehagar med 5 kjekke avdelingar for barn i alderen 0-6 år. Barnehagane har eit godt samarbeid med kvarandre og vi kjenner godt til barn og vaksne på dei andre avdelingane. </a:t>
            </a:r>
            <a:br>
              <a:rPr lang="nn-NO" sz="1300">
                <a:latin typeface="Century Gothic"/>
              </a:rPr>
            </a:br>
            <a:r>
              <a:rPr lang="nn-NO" sz="1300">
                <a:latin typeface="Century Gothic"/>
                <a:cs typeface="Calibri Light"/>
              </a:rPr>
              <a:t>Vi er opptekne av at alle, små og store skal ha ein trygg, positiv og magisk barnehagekvardag! </a:t>
            </a:r>
            <a:br>
              <a:rPr lang="nn-NO" sz="1300">
                <a:latin typeface="Century Gothic"/>
                <a:cs typeface="Calibri Light"/>
              </a:rPr>
            </a:br>
            <a:br>
              <a:rPr lang="nn-NO" sz="1300">
                <a:latin typeface="Century Gothic"/>
                <a:cs typeface="Calibri Light"/>
              </a:rPr>
            </a:br>
            <a:r>
              <a:rPr lang="nn-NO" sz="1300">
                <a:latin typeface="Century Gothic"/>
                <a:cs typeface="Calibri Light"/>
              </a:rPr>
              <a:t>Vi har fokus på tilknyting, det å skape gode relasjonar mellom barn-vaksne, barn-barn, personalet-foreldre som gir barna </a:t>
            </a:r>
            <a:r>
              <a:rPr lang="nn-NO" sz="1300">
                <a:latin typeface="Century Gothic"/>
              </a:rPr>
              <a:t> </a:t>
            </a:r>
            <a:r>
              <a:rPr lang="nn-NO" sz="1300">
                <a:latin typeface="Century Gothic"/>
                <a:cs typeface="Calibri Light"/>
              </a:rPr>
              <a:t>glede og trygge rammer i barnehagekvardagen deira. Det er viktig for oss at barna møter omsorg, humor, glede og vennskap i barnehagen! Vi er opptekne av at små og store skal ha ein positiv og kjekk barnehagekvardag saman med trygge og engasjerte vaksne. </a:t>
            </a:r>
            <a:br>
              <a:rPr lang="nn-NO" sz="1300">
                <a:latin typeface="Century Gothic"/>
                <a:cs typeface="Calibri Light"/>
              </a:rPr>
            </a:br>
            <a:r>
              <a:rPr lang="nn-NO" sz="1300">
                <a:latin typeface="Century Gothic"/>
                <a:cs typeface="Calibri Light"/>
              </a:rPr>
              <a:t>Vi delar oss i mindre grupper kvar dag, dette for å få trygge og gode dagar for barna. </a:t>
            </a:r>
            <a:br>
              <a:rPr lang="nn-NO" sz="1300">
                <a:latin typeface="Century Gothic"/>
                <a:cs typeface="Calibri Light"/>
              </a:rPr>
            </a:br>
            <a:r>
              <a:rPr lang="nn-NO" sz="1300">
                <a:latin typeface="Century Gothic"/>
                <a:cs typeface="Calibri Light"/>
              </a:rPr>
              <a:t>Vi brukar god tid på </a:t>
            </a:r>
            <a:r>
              <a:rPr lang="nn-NO" sz="1300" err="1">
                <a:latin typeface="Century Gothic"/>
                <a:cs typeface="Calibri Light"/>
              </a:rPr>
              <a:t>overgongen</a:t>
            </a:r>
            <a:r>
              <a:rPr lang="nn-NO" sz="1300">
                <a:latin typeface="Century Gothic"/>
                <a:cs typeface="Calibri Light"/>
              </a:rPr>
              <a:t> frå småbarnsavdeling til storbarnsavdeling. Vi er mykje på besøk med den avdelinga barnet skal starte på.</a:t>
            </a:r>
            <a:br>
              <a:rPr lang="nn-NO" sz="1300">
                <a:latin typeface="Century Gothic"/>
                <a:cs typeface="Calibri Light"/>
              </a:rPr>
            </a:br>
            <a:r>
              <a:rPr lang="nn-NO" sz="1300">
                <a:latin typeface="Century Gothic"/>
                <a:cs typeface="Calibri Light"/>
              </a:rPr>
              <a:t> </a:t>
            </a:r>
            <a:br>
              <a:rPr lang="nn-NO" sz="1300">
                <a:latin typeface="Century Gothic"/>
              </a:rPr>
            </a:br>
            <a:r>
              <a:rPr lang="nn-NO" sz="1300">
                <a:latin typeface="Century Gothic"/>
                <a:cs typeface="Calibri Light"/>
              </a:rPr>
              <a:t>Vi går ofte på tur til alle dei kjekke områda i nærmiljøet vårt. Der får borna fysiske utfordringar av ulik grad. Turane er både korte og lange.</a:t>
            </a:r>
            <a:br>
              <a:rPr lang="nn-NO" sz="1300">
                <a:latin typeface="Century Gothic"/>
                <a:cs typeface="Calibri Light"/>
              </a:rPr>
            </a:br>
            <a:br>
              <a:rPr lang="nn-NO" sz="1300">
                <a:latin typeface="Century Gothic"/>
                <a:cs typeface="Calibri Light"/>
              </a:rPr>
            </a:br>
            <a:r>
              <a:rPr lang="nn-NO" sz="1300">
                <a:latin typeface="Century Gothic"/>
                <a:cs typeface="Calibri Light"/>
              </a:rPr>
              <a:t>Vi har mange områder rundt oss som byr på fysiske og motoriske utfordringar som gir oss positive opplevingar. Vi er mykje ute og brukar naturen i det daglege. Vi samlar inn naturmateriale som vi finn og lagar ofte noko av det når vi kjem tilbake til barnehagen. Vi får også god opplæring i korleis vi skal oppføre oss i trafikken når vi går til turmåla våre. Der vi ofte må gå på trafikkert veg. </a:t>
            </a:r>
            <a:br>
              <a:rPr lang="nn-NO" sz="1300">
                <a:latin typeface="Century Gothic"/>
                <a:cs typeface="Calibri Light"/>
              </a:rPr>
            </a:br>
            <a:br>
              <a:rPr lang="nn-NO" sz="1300">
                <a:latin typeface="Century Gothic"/>
                <a:cs typeface="Calibri Light"/>
              </a:rPr>
            </a:br>
            <a:r>
              <a:rPr lang="nn-NO" sz="1300">
                <a:latin typeface="Century Gothic"/>
                <a:cs typeface="Calibri Light"/>
              </a:rPr>
              <a:t>Vi har gjerne med ei spennande bok i sekken og brukar det vi finn i naturen for å dramatisere eventyr og andre spennande forteljingar på turane våre. Vi tek ofte med oss mat og et lunsjen ute i naturen.</a:t>
            </a:r>
            <a:br>
              <a:rPr lang="nn-NO" sz="1300">
                <a:latin typeface="Century Gothic"/>
                <a:cs typeface="Calibri Light"/>
              </a:rPr>
            </a:br>
            <a:br>
              <a:rPr lang="nn-NO" sz="1300">
                <a:latin typeface="Century Gothic"/>
              </a:rPr>
            </a:br>
            <a:r>
              <a:rPr lang="nn-NO" sz="1300">
                <a:latin typeface="Century Gothic"/>
                <a:cs typeface="Calibri Light"/>
              </a:rPr>
              <a:t>Målet vårt er at alle skal få gode vennar, så vi legg vekt på tid og rom til å leike med kvarandre og </a:t>
            </a:r>
            <a:r>
              <a:rPr lang="nn-NO" sz="1300" err="1">
                <a:latin typeface="Century Gothic"/>
                <a:cs typeface="Calibri Light"/>
              </a:rPr>
              <a:t>bearbeide</a:t>
            </a:r>
            <a:r>
              <a:rPr lang="nn-NO" sz="1300">
                <a:latin typeface="Century Gothic"/>
                <a:cs typeface="Calibri Light"/>
              </a:rPr>
              <a:t> inntrykka ilag! Barna får delta og lære å ta vare på dyra våre: kaninar, høner og </a:t>
            </a:r>
            <a:r>
              <a:rPr lang="nn-NO" sz="1300" err="1">
                <a:latin typeface="Century Gothic"/>
                <a:cs typeface="Calibri Light"/>
              </a:rPr>
              <a:t>akvariumsfiskar</a:t>
            </a:r>
            <a:r>
              <a:rPr lang="nn-NO" sz="1300">
                <a:latin typeface="Century Gothic"/>
                <a:cs typeface="Calibri Light"/>
              </a:rPr>
              <a:t>. Vi har også andre kjekke aktivitetar, som til dømes musikk og rytme, drama- og formingsaktivitetar, IKT, der barna har iPad til rådigheit til dømes spel, skriving og bilete.</a:t>
            </a:r>
            <a:endParaRPr lang="nb-NO" sz="1300">
              <a:latin typeface="Calibri Light"/>
            </a:endParaRPr>
          </a:p>
        </p:txBody>
      </p:sp>
      <p:pic>
        <p:nvPicPr>
          <p:cNvPr id="3" name="Bilde 8" descr="Et bilde som inneholder tegning&#10;&#10;Automatisk generert beskrivelse">
            <a:extLst>
              <a:ext uri="{FF2B5EF4-FFF2-40B4-BE49-F238E27FC236}">
                <a16:creationId xmlns:a16="http://schemas.microsoft.com/office/drawing/2014/main" id="{8AADEFE1-4788-44F6-7B5F-8EBBFF118FFC}"/>
              </a:ext>
            </a:extLst>
          </p:cNvPr>
          <p:cNvPicPr>
            <a:picLocks noChangeAspect="1"/>
          </p:cNvPicPr>
          <p:nvPr/>
        </p:nvPicPr>
        <p:blipFill>
          <a:blip r:embed="rId3"/>
          <a:stretch>
            <a:fillRect/>
          </a:stretch>
        </p:blipFill>
        <p:spPr>
          <a:xfrm>
            <a:off x="1809061" y="9556348"/>
            <a:ext cx="1560203" cy="2276060"/>
          </a:xfrm>
          <a:prstGeom prst="rect">
            <a:avLst/>
          </a:prstGeom>
        </p:spPr>
      </p:pic>
      <p:pic>
        <p:nvPicPr>
          <p:cNvPr id="5" name="Bilde 12" descr="Et bilde som inneholder tegning&#10;&#10;Automatisk generert beskrivelse">
            <a:extLst>
              <a:ext uri="{FF2B5EF4-FFF2-40B4-BE49-F238E27FC236}">
                <a16:creationId xmlns:a16="http://schemas.microsoft.com/office/drawing/2014/main" id="{F477FCA7-65E7-C57D-C416-CE57C8E3E7D8}"/>
              </a:ext>
            </a:extLst>
          </p:cNvPr>
          <p:cNvPicPr>
            <a:picLocks noChangeAspect="1"/>
          </p:cNvPicPr>
          <p:nvPr/>
        </p:nvPicPr>
        <p:blipFill>
          <a:blip r:embed="rId4"/>
          <a:stretch>
            <a:fillRect/>
          </a:stretch>
        </p:blipFill>
        <p:spPr>
          <a:xfrm>
            <a:off x="3719553" y="9552114"/>
            <a:ext cx="1568995" cy="2276059"/>
          </a:xfrm>
          <a:prstGeom prst="rect">
            <a:avLst/>
          </a:prstGeom>
        </p:spPr>
      </p:pic>
      <p:pic>
        <p:nvPicPr>
          <p:cNvPr id="9" name="Bilde 8">
            <a:extLst>
              <a:ext uri="{FF2B5EF4-FFF2-40B4-BE49-F238E27FC236}">
                <a16:creationId xmlns:a16="http://schemas.microsoft.com/office/drawing/2014/main" id="{BFE5148D-977E-A3DA-F4DC-2FEB3329A2A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65" b="98019" l="3082" r="99469">
                        <a14:foregroundMark x1="27099" y1="5594" x2="27099" y2="5594"/>
                        <a14:foregroundMark x1="23486" y1="1981" x2="23486" y2="1981"/>
                        <a14:foregroundMark x1="27311" y1="12704" x2="27311" y2="12704"/>
                        <a14:foregroundMark x1="27311" y1="11655" x2="24548" y2="14336"/>
                        <a14:foregroundMark x1="26674" y1="11655" x2="22210" y2="18298"/>
                        <a14:foregroundMark x1="22210" y1="18298" x2="26674" y2="13054"/>
                        <a14:foregroundMark x1="26674" y1="13054" x2="28055" y2="18415"/>
                        <a14:foregroundMark x1="26461" y1="28089" x2="26461" y2="28089"/>
                        <a14:foregroundMark x1="26355" y1="28089" x2="20191" y2="27156"/>
                        <a14:foregroundMark x1="20191" y1="27156" x2="26355" y2="29138"/>
                        <a14:foregroundMark x1="26355" y1="29138" x2="27205" y2="28904"/>
                        <a14:foregroundMark x1="22104" y1="41142" x2="20085" y2="39744"/>
                        <a14:foregroundMark x1="28693" y1="58625" x2="28905" y2="54429"/>
                        <a14:foregroundMark x1="18385" y1="57576" x2="16791" y2="50350"/>
                        <a14:foregroundMark x1="16791" y1="50350" x2="10946" y2="53147"/>
                        <a14:foregroundMark x1="10946" y1="53147" x2="14984" y2="59091"/>
                        <a14:foregroundMark x1="14984" y1="59091" x2="19129" y2="55478"/>
                        <a14:foregroundMark x1="21679" y1="41375" x2="20298" y2="42541"/>
                        <a14:foregroundMark x1="29437" y1="58275" x2="32837" y2="60490"/>
                        <a14:foregroundMark x1="48778" y1="70629" x2="50159" y2="70629"/>
                        <a14:foregroundMark x1="50372" y1="70629" x2="50797" y2="69697"/>
                        <a14:foregroundMark x1="64187" y1="72494" x2="63443" y2="74476"/>
                        <a14:foregroundMark x1="66950" y1="72028" x2="66206" y2="70280"/>
                        <a14:foregroundMark x1="84803" y1="52214" x2="86929" y2="50117"/>
                        <a14:foregroundMark x1="91286" y1="53963" x2="91286" y2="53963"/>
                        <a14:foregroundMark x1="96174" y1="55012" x2="96174" y2="55012"/>
                        <a14:foregroundMark x1="87885" y1="50932" x2="89479" y2="51166"/>
                        <a14:foregroundMark x1="74283" y1="61189" x2="75239" y2="60490"/>
                        <a14:foregroundMark x1="56748" y1="79953" x2="60680" y2="85431"/>
                        <a14:foregroundMark x1="60680" y1="85431" x2="62274" y2="86131"/>
                        <a14:foregroundMark x1="56854" y1="83100" x2="60893" y2="86597"/>
                        <a14:foregroundMark x1="7651" y1="59674" x2="7651" y2="59674"/>
                        <a14:foregroundMark x1="3188" y1="57925" x2="3188" y2="57925"/>
                        <a14:foregroundMark x1="53879" y1="93007" x2="53879" y2="93007"/>
                        <a14:foregroundMark x1="57492" y1="98019" x2="57492" y2="98019"/>
                        <a14:foregroundMark x1="54304" y1="83566" x2="54304" y2="83566"/>
                        <a14:foregroundMark x1="56854" y1="84615" x2="54729" y2="77972"/>
                        <a14:foregroundMark x1="54729" y1="77972" x2="57492" y2="84149"/>
                        <a14:foregroundMark x1="57492" y1="84149" x2="61424" y2="88695"/>
                        <a14:foregroundMark x1="99469" y1="52448" x2="99469" y2="52448"/>
                        <a14:foregroundMark x1="73220" y1="60140" x2="79596" y2="57110"/>
                        <a14:foregroundMark x1="79596" y1="57110" x2="74283" y2="53147"/>
                        <a14:foregroundMark x1="74283" y1="53147" x2="71945" y2="59674"/>
                        <a14:foregroundMark x1="71945" y1="59674" x2="71945" y2="66667"/>
                        <a14:foregroundMark x1="71945" y1="66667" x2="73007" y2="59324"/>
                        <a14:foregroundMark x1="73007" y1="59324" x2="71626" y2="56760"/>
                        <a14:foregroundMark x1="27311" y1="27855" x2="21041" y2="29487"/>
                        <a14:foregroundMark x1="21041" y1="29487" x2="27205" y2="35315"/>
                        <a14:foregroundMark x1="27205" y1="35315" x2="31456" y2="29487"/>
                        <a14:foregroundMark x1="31456" y1="29487" x2="26142" y2="24592"/>
                        <a14:foregroundMark x1="26142" y1="24592" x2="24017" y2="29138"/>
                      </a14:backgroundRemoval>
                    </a14:imgEffect>
                  </a14:imgLayer>
                </a14:imgProps>
              </a:ext>
              <a:ext uri="{28A0092B-C50C-407E-A947-70E740481C1C}">
                <a14:useLocalDpi xmlns:a14="http://schemas.microsoft.com/office/drawing/2010/main" val="0"/>
              </a:ext>
            </a:extLst>
          </a:blip>
          <a:stretch>
            <a:fillRect/>
          </a:stretch>
        </p:blipFill>
        <p:spPr>
          <a:xfrm>
            <a:off x="5132013" y="508409"/>
            <a:ext cx="1331503" cy="1214060"/>
          </a:xfrm>
          <a:prstGeom prst="rect">
            <a:avLst/>
          </a:prstGeom>
        </p:spPr>
      </p:pic>
      <p:pic>
        <p:nvPicPr>
          <p:cNvPr id="10" name="Bilde 9">
            <a:extLst>
              <a:ext uri="{FF2B5EF4-FFF2-40B4-BE49-F238E27FC236}">
                <a16:creationId xmlns:a16="http://schemas.microsoft.com/office/drawing/2014/main" id="{A6229762-6656-952A-576A-E1146C03E56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51" b="98874" l="3194" r="96806">
                        <a14:foregroundMark x1="14758" y1="44806" x2="14758" y2="44806"/>
                        <a14:foregroundMark x1="14758" y1="44806" x2="14758" y2="44806"/>
                        <a14:foregroundMark x1="7489" y1="46183" x2="7489" y2="46183"/>
                        <a14:foregroundMark x1="3194" y1="46809" x2="3194" y2="46809"/>
                        <a14:foregroundMark x1="34141" y1="71464" x2="34141" y2="71464"/>
                        <a14:foregroundMark x1="33480" y1="72340" x2="33480" y2="72340"/>
                        <a14:foregroundMark x1="24670" y1="59074" x2="24670" y2="59074"/>
                        <a14:foregroundMark x1="50661" y1="71464" x2="50661" y2="71464"/>
                        <a14:foregroundMark x1="48128" y1="71715" x2="48128" y2="71715"/>
                        <a14:foregroundMark x1="48128" y1="71715" x2="48128" y2="71715"/>
                        <a14:foregroundMark x1="48128" y1="71715" x2="48128" y2="71715"/>
                        <a14:foregroundMark x1="48128" y1="71715" x2="48128" y2="71715"/>
                        <a14:foregroundMark x1="48128" y1="71715" x2="50330" y2="70713"/>
                        <a14:foregroundMark x1="48018" y1="70213" x2="50991" y2="73467"/>
                        <a14:foregroundMark x1="12996" y1="44931" x2="11013" y2="45181"/>
                        <a14:foregroundMark x1="76872" y1="30288" x2="76872" y2="30288"/>
                        <a14:foregroundMark x1="76982" y1="28160" x2="76982" y2="28160"/>
                        <a14:foregroundMark x1="76982" y1="28160" x2="80507" y2="30538"/>
                        <a14:foregroundMark x1="80727" y1="46058" x2="81057" y2="49687"/>
                        <a14:foregroundMark x1="79405" y1="44305" x2="79405" y2="44305"/>
                        <a14:foregroundMark x1="79405" y1="44305" x2="79405" y2="44305"/>
                        <a14:foregroundMark x1="79405" y1="44305" x2="79405" y2="44305"/>
                        <a14:foregroundMark x1="79405" y1="44305" x2="79405" y2="44305"/>
                        <a14:foregroundMark x1="79405" y1="46934" x2="74890" y2="40551"/>
                        <a14:foregroundMark x1="74890" y1="40551" x2="80507" y2="45557"/>
                        <a14:foregroundMark x1="80507" y1="45557" x2="79405" y2="49687"/>
                        <a14:foregroundMark x1="71476" y1="57822" x2="72137" y2="59074"/>
                        <a14:foregroundMark x1="71806" y1="58198" x2="72577" y2="58448"/>
                        <a14:foregroundMark x1="71145" y1="59449" x2="71145" y2="59449"/>
                        <a14:foregroundMark x1="71145" y1="59449" x2="71145" y2="59449"/>
                        <a14:foregroundMark x1="71145" y1="59449" x2="71145" y2="59449"/>
                        <a14:foregroundMark x1="69714" y1="63955" x2="68502" y2="58448"/>
                        <a14:foregroundMark x1="36344" y1="92115" x2="36344" y2="92115"/>
                        <a14:foregroundMark x1="36894" y1="98874" x2="36894" y2="98874"/>
                        <a14:foregroundMark x1="92070" y1="58323" x2="92070" y2="58323"/>
                        <a14:foregroundMark x1="97026" y1="58824" x2="97026" y2="58824"/>
                        <a14:foregroundMark x1="80396" y1="4881" x2="80396" y2="4881"/>
                        <a14:foregroundMark x1="81938" y1="751" x2="81938" y2="751"/>
                        <a14:foregroundMark x1="33370" y1="68836" x2="35242" y2="68210"/>
                        <a14:foregroundMark x1="28634" y1="58448" x2="21696" y2="61202"/>
                        <a14:foregroundMark x1="21696" y1="61202" x2="27863" y2="56446"/>
                        <a14:foregroundMark x1="27863" y1="56446" x2="23348" y2="61076"/>
                        <a14:foregroundMark x1="16740" y1="44931" x2="9031" y2="43429"/>
                        <a14:foregroundMark x1="9031" y1="43429" x2="14758" y2="48936"/>
                        <a14:foregroundMark x1="14758" y1="48936" x2="15859" y2="42804"/>
                      </a14:backgroundRemoval>
                    </a14:imgEffect>
                  </a14:imgLayer>
                </a14:imgProps>
              </a:ext>
              <a:ext uri="{28A0092B-C50C-407E-A947-70E740481C1C}">
                <a14:useLocalDpi xmlns:a14="http://schemas.microsoft.com/office/drawing/2010/main" val="0"/>
              </a:ext>
            </a:extLst>
          </a:blip>
          <a:stretch>
            <a:fillRect/>
          </a:stretch>
        </p:blipFill>
        <p:spPr>
          <a:xfrm>
            <a:off x="473512" y="593839"/>
            <a:ext cx="1331503" cy="1171664"/>
          </a:xfrm>
          <a:prstGeom prst="rect">
            <a:avLst/>
          </a:prstGeom>
        </p:spPr>
      </p:pic>
      <p:sp>
        <p:nvSpPr>
          <p:cNvPr id="11" name="Bølge 10">
            <a:extLst>
              <a:ext uri="{FF2B5EF4-FFF2-40B4-BE49-F238E27FC236}">
                <a16:creationId xmlns:a16="http://schemas.microsoft.com/office/drawing/2014/main" id="{19AE52C1-68E5-E64F-33FC-5AF662DFA50E}"/>
              </a:ext>
            </a:extLst>
          </p:cNvPr>
          <p:cNvSpPr/>
          <p:nvPr/>
        </p:nvSpPr>
        <p:spPr>
          <a:xfrm>
            <a:off x="1542161" y="1773678"/>
            <a:ext cx="3643511" cy="582706"/>
          </a:xfrm>
          <a:prstGeom prst="wave">
            <a:avLst/>
          </a:prstGeom>
          <a:solidFill>
            <a:schemeClr val="accent6">
              <a:lumMod val="5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b="1">
              <a:latin typeface="Curlz MT"/>
            </a:endParaRPr>
          </a:p>
        </p:txBody>
      </p:sp>
      <p:sp>
        <p:nvSpPr>
          <p:cNvPr id="12" name="TekstSylinder 11">
            <a:extLst>
              <a:ext uri="{FF2B5EF4-FFF2-40B4-BE49-F238E27FC236}">
                <a16:creationId xmlns:a16="http://schemas.microsoft.com/office/drawing/2014/main" id="{66E7528B-2135-C1DC-885C-4DB441B18335}"/>
              </a:ext>
            </a:extLst>
          </p:cNvPr>
          <p:cNvSpPr txBox="1"/>
          <p:nvPr/>
        </p:nvSpPr>
        <p:spPr>
          <a:xfrm>
            <a:off x="1992317" y="187663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Wave1">
              <a:avLst/>
            </a:prstTxWarp>
            <a:spAutoFit/>
          </a:bodyPr>
          <a:lstStyle/>
          <a:p>
            <a:pPr algn="ctr"/>
            <a:r>
              <a:rPr lang="nn-NO" sz="2000" b="1">
                <a:solidFill>
                  <a:schemeClr val="bg1"/>
                </a:solidFill>
                <a:latin typeface="Abadi Extra Light" panose="020B0204020104020204" pitchFamily="34" charset="0"/>
              </a:rPr>
              <a:t>Om barnehagane</a:t>
            </a:r>
          </a:p>
        </p:txBody>
      </p:sp>
      <p:pic>
        <p:nvPicPr>
          <p:cNvPr id="13" name="Bilde 4" descr="Et bilde som inneholder tegning&#10;&#10;Automatisk generert beskrivelse">
            <a:extLst>
              <a:ext uri="{FF2B5EF4-FFF2-40B4-BE49-F238E27FC236}">
                <a16:creationId xmlns:a16="http://schemas.microsoft.com/office/drawing/2014/main" id="{7986F73E-8C47-52A2-C5FF-FFF223C14B82}"/>
              </a:ext>
            </a:extLst>
          </p:cNvPr>
          <p:cNvPicPr>
            <a:picLocks noChangeAspect="1"/>
          </p:cNvPicPr>
          <p:nvPr/>
        </p:nvPicPr>
        <p:blipFill>
          <a:blip r:embed="rId9"/>
          <a:stretch>
            <a:fillRect/>
          </a:stretch>
        </p:blipFill>
        <p:spPr>
          <a:xfrm rot="19674139">
            <a:off x="2867645" y="399219"/>
            <a:ext cx="1201739" cy="1138071"/>
          </a:xfrm>
          <a:prstGeom prst="rect">
            <a:avLst/>
          </a:prstGeom>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bbel bølge 4">
            <a:extLst>
              <a:ext uri="{FF2B5EF4-FFF2-40B4-BE49-F238E27FC236}">
                <a16:creationId xmlns:a16="http://schemas.microsoft.com/office/drawing/2014/main" id="{CDA35ED1-50F5-5CAE-6FAD-CBE1A9C535E7}"/>
              </a:ext>
            </a:extLst>
          </p:cNvPr>
          <p:cNvSpPr/>
          <p:nvPr/>
        </p:nvSpPr>
        <p:spPr>
          <a:xfrm>
            <a:off x="1281059" y="368847"/>
            <a:ext cx="4486379" cy="963798"/>
          </a:xfrm>
          <a:prstGeom prst="doubleWave">
            <a:avLst/>
          </a:prstGeom>
          <a:solidFill>
            <a:schemeClr val="accent6">
              <a:lumMod val="60000"/>
              <a:lumOff val="40000"/>
            </a:schemeClr>
          </a:solidFill>
          <a:ln w="28575">
            <a:solidFill>
              <a:schemeClr val="accent6">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a:t> </a:t>
            </a:r>
            <a:r>
              <a:rPr lang="nb-NO" b="1">
                <a:solidFill>
                  <a:schemeClr val="tx1"/>
                </a:solidFill>
                <a:latin typeface="Curlz MT" panose="04040404050702020202" pitchFamily="82" charset="0"/>
              </a:rPr>
              <a:t> </a:t>
            </a:r>
            <a:r>
              <a:rPr lang="nb-NO">
                <a:latin typeface="Curlz MT" panose="04040404050702020202" pitchFamily="82" charset="0"/>
              </a:rPr>
              <a:t> </a:t>
            </a:r>
          </a:p>
        </p:txBody>
      </p:sp>
      <p:pic>
        <p:nvPicPr>
          <p:cNvPr id="6" name="Bilde 8" descr="Et bilde som inneholder tegning&#10;&#10;Automatisk generert beskrivelse">
            <a:extLst>
              <a:ext uri="{FF2B5EF4-FFF2-40B4-BE49-F238E27FC236}">
                <a16:creationId xmlns:a16="http://schemas.microsoft.com/office/drawing/2014/main" id="{CB859CEF-501A-A5AB-393D-CDF1E8619E32}"/>
              </a:ext>
            </a:extLst>
          </p:cNvPr>
          <p:cNvPicPr>
            <a:picLocks noChangeAspect="1"/>
          </p:cNvPicPr>
          <p:nvPr/>
        </p:nvPicPr>
        <p:blipFill>
          <a:blip r:embed="rId2"/>
          <a:stretch>
            <a:fillRect/>
          </a:stretch>
        </p:blipFill>
        <p:spPr>
          <a:xfrm>
            <a:off x="310101" y="85404"/>
            <a:ext cx="939214" cy="1370147"/>
          </a:xfrm>
          <a:prstGeom prst="rect">
            <a:avLst/>
          </a:prstGeom>
        </p:spPr>
      </p:pic>
      <p:pic>
        <p:nvPicPr>
          <p:cNvPr id="7" name="Bilde 12" descr="Et bilde som inneholder tegning&#10;&#10;Automatisk generert beskrivelse">
            <a:extLst>
              <a:ext uri="{FF2B5EF4-FFF2-40B4-BE49-F238E27FC236}">
                <a16:creationId xmlns:a16="http://schemas.microsoft.com/office/drawing/2014/main" id="{DA7FC92E-5F93-9905-4C3D-A7BD13828C77}"/>
              </a:ext>
            </a:extLst>
          </p:cNvPr>
          <p:cNvPicPr>
            <a:picLocks noChangeAspect="1"/>
          </p:cNvPicPr>
          <p:nvPr/>
        </p:nvPicPr>
        <p:blipFill>
          <a:blip r:embed="rId3"/>
          <a:stretch>
            <a:fillRect/>
          </a:stretch>
        </p:blipFill>
        <p:spPr>
          <a:xfrm>
            <a:off x="5871532" y="93884"/>
            <a:ext cx="990441" cy="1436781"/>
          </a:xfrm>
          <a:prstGeom prst="rect">
            <a:avLst/>
          </a:prstGeom>
        </p:spPr>
      </p:pic>
      <p:sp>
        <p:nvSpPr>
          <p:cNvPr id="3" name="TekstSylinder 2">
            <a:extLst>
              <a:ext uri="{FF2B5EF4-FFF2-40B4-BE49-F238E27FC236}">
                <a16:creationId xmlns:a16="http://schemas.microsoft.com/office/drawing/2014/main" id="{0CE7962E-611C-C304-55FA-2DD7A306CBC1}"/>
              </a:ext>
            </a:extLst>
          </p:cNvPr>
          <p:cNvSpPr txBox="1"/>
          <p:nvPr/>
        </p:nvSpPr>
        <p:spPr>
          <a:xfrm>
            <a:off x="1280594" y="914246"/>
            <a:ext cx="4721384" cy="4169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ArchUp">
              <a:avLst/>
            </a:prstTxWarp>
            <a:spAutoFit/>
          </a:bodyPr>
          <a:lstStyle/>
          <a:p>
            <a:pPr algn="ctr"/>
            <a:r>
              <a:rPr lang="nb-NO" sz="3600" b="1">
                <a:latin typeface="Abadi Extra Light"/>
                <a:cs typeface="Segoe UI"/>
              </a:rPr>
              <a:t>Årsoversikt </a:t>
            </a:r>
          </a:p>
        </p:txBody>
      </p:sp>
      <p:graphicFrame>
        <p:nvGraphicFramePr>
          <p:cNvPr id="2" name="Tabell 4">
            <a:extLst>
              <a:ext uri="{FF2B5EF4-FFF2-40B4-BE49-F238E27FC236}">
                <a16:creationId xmlns:a16="http://schemas.microsoft.com/office/drawing/2014/main" id="{A7C0EEAB-4D87-4D7C-85E6-903363357A4A}"/>
              </a:ext>
            </a:extLst>
          </p:cNvPr>
          <p:cNvGraphicFramePr>
            <a:graphicFrameLocks noGrp="1"/>
          </p:cNvGraphicFramePr>
          <p:nvPr>
            <p:extLst>
              <p:ext uri="{D42A27DB-BD31-4B8C-83A1-F6EECF244321}">
                <p14:modId xmlns:p14="http://schemas.microsoft.com/office/powerpoint/2010/main" val="1640672434"/>
              </p:ext>
            </p:extLst>
          </p:nvPr>
        </p:nvGraphicFramePr>
        <p:xfrm>
          <a:off x="426833" y="1745155"/>
          <a:ext cx="6074795" cy="9851347"/>
        </p:xfrm>
        <a:graphic>
          <a:graphicData uri="http://schemas.openxmlformats.org/drawingml/2006/table">
            <a:tbl>
              <a:tblPr firstRow="1" bandRow="1">
                <a:tableStyleId>{93296810-A885-4BE3-A3E7-6D5BEEA58F35}</a:tableStyleId>
              </a:tblPr>
              <a:tblGrid>
                <a:gridCol w="1065475">
                  <a:extLst>
                    <a:ext uri="{9D8B030D-6E8A-4147-A177-3AD203B41FA5}">
                      <a16:colId xmlns:a16="http://schemas.microsoft.com/office/drawing/2014/main" val="3769759672"/>
                    </a:ext>
                  </a:extLst>
                </a:gridCol>
                <a:gridCol w="2538056">
                  <a:extLst>
                    <a:ext uri="{9D8B030D-6E8A-4147-A177-3AD203B41FA5}">
                      <a16:colId xmlns:a16="http://schemas.microsoft.com/office/drawing/2014/main" val="3381576352"/>
                    </a:ext>
                  </a:extLst>
                </a:gridCol>
                <a:gridCol w="2471264">
                  <a:extLst>
                    <a:ext uri="{9D8B030D-6E8A-4147-A177-3AD203B41FA5}">
                      <a16:colId xmlns:a16="http://schemas.microsoft.com/office/drawing/2014/main" val="4262352634"/>
                    </a:ext>
                  </a:extLst>
                </a:gridCol>
              </a:tblGrid>
              <a:tr h="602693">
                <a:tc>
                  <a:txBody>
                    <a:bodyPr/>
                    <a:lstStyle/>
                    <a:p>
                      <a:r>
                        <a:rPr lang="nb-NO" sz="1200" b="1" i="0">
                          <a:solidFill>
                            <a:schemeClr val="tx1"/>
                          </a:solidFill>
                          <a:latin typeface="Century Gothic"/>
                        </a:rPr>
                        <a:t>August </a:t>
                      </a:r>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r>
                        <a:rPr lang="nb-NO" sz="1200" b="0">
                          <a:solidFill>
                            <a:schemeClr val="tx1"/>
                          </a:solidFill>
                          <a:latin typeface="Century Gothic"/>
                        </a:rPr>
                        <a:t>5. </a:t>
                      </a:r>
                      <a:r>
                        <a:rPr lang="nb-NO" sz="1200" b="0" err="1">
                          <a:solidFill>
                            <a:schemeClr val="tx1"/>
                          </a:solidFill>
                          <a:latin typeface="Century Gothic"/>
                        </a:rPr>
                        <a:t>aug</a:t>
                      </a:r>
                      <a:r>
                        <a:rPr lang="nb-NO" sz="1200" b="0">
                          <a:solidFill>
                            <a:schemeClr val="tx1"/>
                          </a:solidFill>
                          <a:latin typeface="Century Gothic"/>
                        </a:rPr>
                        <a:t>: Nytt barnehageår </a:t>
                      </a:r>
                    </a:p>
                    <a:p>
                      <a:r>
                        <a:rPr lang="nb-NO" sz="1200" b="0">
                          <a:solidFill>
                            <a:schemeClr val="tx1"/>
                          </a:solidFill>
                          <a:latin typeface="Century Gothic"/>
                        </a:rPr>
                        <a:t>16. </a:t>
                      </a:r>
                      <a:r>
                        <a:rPr lang="nb-NO" sz="1200" b="0" err="1">
                          <a:solidFill>
                            <a:schemeClr val="tx1"/>
                          </a:solidFill>
                          <a:latin typeface="Century Gothic"/>
                        </a:rPr>
                        <a:t>aug</a:t>
                      </a:r>
                      <a:r>
                        <a:rPr lang="nb-NO" sz="1200" b="0">
                          <a:solidFill>
                            <a:schemeClr val="tx1"/>
                          </a:solidFill>
                          <a:latin typeface="Century Gothic"/>
                        </a:rPr>
                        <a:t>: Planleggingsdag</a:t>
                      </a:r>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r>
                        <a:rPr lang="nb-NO" sz="1200" b="0">
                          <a:solidFill>
                            <a:schemeClr val="tx1"/>
                          </a:solidFill>
                          <a:latin typeface="Century Gothic"/>
                        </a:rPr>
                        <a:t>Velkommen&lt;3</a:t>
                      </a:r>
                    </a:p>
                    <a:p>
                      <a:r>
                        <a:rPr lang="nb-NO" sz="1200" b="0">
                          <a:solidFill>
                            <a:schemeClr val="tx1"/>
                          </a:solidFill>
                          <a:latin typeface="Century Gothic"/>
                        </a:rPr>
                        <a:t>Barnehagen er stengt!</a:t>
                      </a:r>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3466366113"/>
                  </a:ext>
                </a:extLst>
              </a:tr>
              <a:tr h="555247">
                <a:tc>
                  <a:txBody>
                    <a:bodyPr/>
                    <a:lstStyle/>
                    <a:p>
                      <a:r>
                        <a:rPr lang="nb-NO" sz="1200" b="1" i="0">
                          <a:latin typeface="Century Gothic"/>
                        </a:rPr>
                        <a:t>September </a:t>
                      </a:r>
                    </a:p>
                  </a:txBody>
                  <a:tcPr>
                    <a:gradFill flip="none" rotWithShape="1">
                      <a:gsLst>
                        <a:gs pos="0">
                          <a:srgbClr val="F2A558">
                            <a:tint val="66000"/>
                            <a:satMod val="160000"/>
                          </a:srgbClr>
                        </a:gs>
                        <a:gs pos="50000">
                          <a:srgbClr val="F2A558">
                            <a:tint val="44500"/>
                            <a:satMod val="160000"/>
                          </a:srgbClr>
                        </a:gs>
                        <a:gs pos="100000">
                          <a:srgbClr val="F2A558">
                            <a:tint val="23500"/>
                            <a:satMod val="160000"/>
                          </a:srgbClr>
                        </a:gs>
                      </a:gsLst>
                      <a:lin ang="16200000" scaled="1"/>
                      <a:tileRect/>
                    </a:gradFill>
                  </a:tcPr>
                </a:tc>
                <a:tc>
                  <a:txBody>
                    <a:bodyPr/>
                    <a:lstStyle/>
                    <a:p>
                      <a:r>
                        <a:rPr lang="nb-NO" sz="1200">
                          <a:latin typeface="Century Gothic"/>
                        </a:rPr>
                        <a:t>Veke 36: </a:t>
                      </a:r>
                      <a:r>
                        <a:rPr lang="nb-NO" sz="1200" err="1">
                          <a:latin typeface="Century Gothic"/>
                        </a:rPr>
                        <a:t>Friluftsveke</a:t>
                      </a:r>
                      <a:endParaRPr lang="nb-NO" sz="1200">
                        <a:latin typeface="Century Gothic"/>
                      </a:endParaRPr>
                    </a:p>
                    <a:p>
                      <a:pPr lvl="0">
                        <a:buNone/>
                      </a:pPr>
                      <a:r>
                        <a:rPr lang="nb-NO" sz="1200">
                          <a:latin typeface="Century Gothic"/>
                        </a:rPr>
                        <a:t>Veke 38: Brannvernveke</a:t>
                      </a:r>
                    </a:p>
                  </a:txBody>
                  <a:tcPr>
                    <a:gradFill flip="none" rotWithShape="1">
                      <a:gsLst>
                        <a:gs pos="0">
                          <a:srgbClr val="F2A558">
                            <a:tint val="66000"/>
                            <a:satMod val="160000"/>
                          </a:srgbClr>
                        </a:gs>
                        <a:gs pos="50000">
                          <a:srgbClr val="F2A558">
                            <a:tint val="44500"/>
                            <a:satMod val="160000"/>
                          </a:srgbClr>
                        </a:gs>
                        <a:gs pos="100000">
                          <a:srgbClr val="F2A558">
                            <a:tint val="23500"/>
                            <a:satMod val="160000"/>
                          </a:srgbClr>
                        </a:gs>
                      </a:gsLst>
                      <a:lin ang="16200000" scaled="1"/>
                      <a:tileRect/>
                    </a:gradFill>
                  </a:tcPr>
                </a:tc>
                <a:tc>
                  <a:txBody>
                    <a:bodyPr/>
                    <a:lstStyle/>
                    <a:p>
                      <a:r>
                        <a:rPr lang="nb-NO" sz="1200">
                          <a:latin typeface="Century Gothic"/>
                        </a:rPr>
                        <a:t>Uteliv</a:t>
                      </a:r>
                    </a:p>
                  </a:txBody>
                  <a:tcPr>
                    <a:gradFill flip="none" rotWithShape="1">
                      <a:gsLst>
                        <a:gs pos="0">
                          <a:srgbClr val="F2A558">
                            <a:tint val="66000"/>
                            <a:satMod val="160000"/>
                          </a:srgbClr>
                        </a:gs>
                        <a:gs pos="50000">
                          <a:srgbClr val="F2A558">
                            <a:tint val="44500"/>
                            <a:satMod val="160000"/>
                          </a:srgbClr>
                        </a:gs>
                        <a:gs pos="100000">
                          <a:srgbClr val="F2A558">
                            <a:tint val="23500"/>
                            <a:satMod val="160000"/>
                          </a:srgbClr>
                        </a:gs>
                      </a:gsLst>
                      <a:lin ang="16200000" scaled="1"/>
                      <a:tileRect/>
                    </a:gradFill>
                  </a:tcPr>
                </a:tc>
                <a:extLst>
                  <a:ext uri="{0D108BD9-81ED-4DB2-BD59-A6C34878D82A}">
                    <a16:rowId xmlns:a16="http://schemas.microsoft.com/office/drawing/2014/main" val="511828629"/>
                  </a:ext>
                </a:extLst>
              </a:tr>
              <a:tr h="555247">
                <a:tc>
                  <a:txBody>
                    <a:bodyPr/>
                    <a:lstStyle/>
                    <a:p>
                      <a:r>
                        <a:rPr lang="nb-NO" sz="1200" b="1" i="0">
                          <a:latin typeface="Century Gothic"/>
                        </a:rPr>
                        <a:t>Oktober </a:t>
                      </a:r>
                    </a:p>
                  </a:txBody>
                  <a:tcPr>
                    <a:gradFill flip="none" rotWithShape="1">
                      <a:gsLst>
                        <a:gs pos="0">
                          <a:srgbClr val="F2A558">
                            <a:tint val="66000"/>
                            <a:satMod val="160000"/>
                          </a:srgbClr>
                        </a:gs>
                        <a:gs pos="50000">
                          <a:srgbClr val="F2A558">
                            <a:tint val="44500"/>
                            <a:satMod val="160000"/>
                          </a:srgbClr>
                        </a:gs>
                        <a:gs pos="100000">
                          <a:srgbClr val="F2A558">
                            <a:tint val="23500"/>
                            <a:satMod val="160000"/>
                          </a:srgbClr>
                        </a:gs>
                      </a:gsLst>
                      <a:lin ang="16200000" scaled="1"/>
                      <a:tileRect/>
                    </a:gradFill>
                  </a:tcPr>
                </a:tc>
                <a:tc>
                  <a:txBody>
                    <a:bodyPr/>
                    <a:lstStyle/>
                    <a:p>
                      <a:r>
                        <a:rPr lang="nb-NO" sz="1200">
                          <a:latin typeface="Century Gothic"/>
                        </a:rPr>
                        <a:t>10. </a:t>
                      </a:r>
                      <a:r>
                        <a:rPr lang="nb-NO" sz="1200" err="1">
                          <a:latin typeface="Century Gothic"/>
                        </a:rPr>
                        <a:t>okt</a:t>
                      </a:r>
                      <a:r>
                        <a:rPr lang="nb-NO" sz="1200">
                          <a:latin typeface="Century Gothic"/>
                        </a:rPr>
                        <a:t>: Verdensdagen for     psykisk helse</a:t>
                      </a:r>
                    </a:p>
                    <a:p>
                      <a:r>
                        <a:rPr lang="nb-NO" sz="1200">
                          <a:latin typeface="Century Gothic"/>
                        </a:rPr>
                        <a:t>18. </a:t>
                      </a:r>
                      <a:r>
                        <a:rPr lang="nb-NO" sz="1200" err="1">
                          <a:latin typeface="Century Gothic"/>
                        </a:rPr>
                        <a:t>okt</a:t>
                      </a:r>
                      <a:r>
                        <a:rPr lang="nb-NO" sz="1200">
                          <a:latin typeface="Century Gothic"/>
                        </a:rPr>
                        <a:t>: Planleggingsdag</a:t>
                      </a:r>
                    </a:p>
                    <a:p>
                      <a:pPr marL="0" marR="0" lvl="0" indent="0" algn="l" defTabSz="633039" rtl="0" eaLnBrk="1" fontAlgn="auto" latinLnBrk="0" hangingPunct="1">
                        <a:lnSpc>
                          <a:spcPct val="100000"/>
                        </a:lnSpc>
                        <a:spcBef>
                          <a:spcPts val="0"/>
                        </a:spcBef>
                        <a:spcAft>
                          <a:spcPts val="0"/>
                        </a:spcAft>
                        <a:buClrTx/>
                        <a:buSzTx/>
                        <a:buFontTx/>
                        <a:buNone/>
                        <a:tabLst/>
                        <a:defRPr/>
                      </a:pPr>
                      <a:r>
                        <a:rPr lang="nb-NO" sz="1200">
                          <a:latin typeface="Century Gothic"/>
                        </a:rPr>
                        <a:t>Veke 43: Vennskapsveke</a:t>
                      </a:r>
                    </a:p>
                    <a:p>
                      <a:pPr marL="0" marR="0" lvl="0" indent="0" algn="l" defTabSz="633039" rtl="0" eaLnBrk="1" fontAlgn="auto" latinLnBrk="0" hangingPunct="1">
                        <a:lnSpc>
                          <a:spcPct val="100000"/>
                        </a:lnSpc>
                        <a:spcBef>
                          <a:spcPts val="0"/>
                        </a:spcBef>
                        <a:spcAft>
                          <a:spcPts val="0"/>
                        </a:spcAft>
                        <a:buClrTx/>
                        <a:buSzTx/>
                        <a:buFontTx/>
                        <a:buNone/>
                        <a:tabLst/>
                        <a:defRPr/>
                      </a:pPr>
                      <a:r>
                        <a:rPr lang="nb-NO" sz="1200">
                          <a:latin typeface="Century Gothic"/>
                        </a:rPr>
                        <a:t>24. </a:t>
                      </a:r>
                      <a:r>
                        <a:rPr lang="nb-NO" sz="1200" err="1">
                          <a:latin typeface="Century Gothic"/>
                        </a:rPr>
                        <a:t>okt</a:t>
                      </a:r>
                      <a:r>
                        <a:rPr lang="nb-NO" sz="1200">
                          <a:latin typeface="Century Gothic"/>
                        </a:rPr>
                        <a:t>: FN-dagen</a:t>
                      </a:r>
                    </a:p>
                  </a:txBody>
                  <a:tcPr>
                    <a:gradFill flip="none" rotWithShape="1">
                      <a:gsLst>
                        <a:gs pos="0">
                          <a:srgbClr val="F2A558">
                            <a:tint val="66000"/>
                            <a:satMod val="160000"/>
                          </a:srgbClr>
                        </a:gs>
                        <a:gs pos="50000">
                          <a:srgbClr val="F2A558">
                            <a:tint val="44500"/>
                            <a:satMod val="160000"/>
                          </a:srgbClr>
                        </a:gs>
                        <a:gs pos="100000">
                          <a:srgbClr val="F2A558">
                            <a:tint val="23500"/>
                            <a:satMod val="160000"/>
                          </a:srgbClr>
                        </a:gs>
                      </a:gsLst>
                      <a:lin ang="16200000" scaled="1"/>
                      <a:tileRect/>
                    </a:gradFill>
                  </a:tcPr>
                </a:tc>
                <a:tc>
                  <a:txBody>
                    <a:bodyPr/>
                    <a:lstStyle/>
                    <a:p>
                      <a:r>
                        <a:rPr lang="nb-NO" sz="1200" err="1">
                          <a:latin typeface="Century Gothic"/>
                        </a:rPr>
                        <a:t>Coffee</a:t>
                      </a:r>
                      <a:r>
                        <a:rPr lang="nb-NO" sz="1200">
                          <a:latin typeface="Century Gothic"/>
                        </a:rPr>
                        <a:t> to </a:t>
                      </a:r>
                      <a:r>
                        <a:rPr lang="nb-NO" sz="1200" err="1">
                          <a:latin typeface="Century Gothic"/>
                        </a:rPr>
                        <a:t>go</a:t>
                      </a:r>
                      <a:r>
                        <a:rPr lang="nb-NO" sz="1200">
                          <a:latin typeface="Century Gothic"/>
                        </a:rPr>
                        <a:t>&lt;3</a:t>
                      </a:r>
                    </a:p>
                    <a:p>
                      <a:endParaRPr lang="nb-NO" sz="1200">
                        <a:latin typeface="Century Gothic" panose="020B0502020202020204" pitchFamily="34" charset="0"/>
                      </a:endParaRPr>
                    </a:p>
                    <a:p>
                      <a:pPr lvl="0">
                        <a:buNone/>
                      </a:pPr>
                      <a:r>
                        <a:rPr lang="nb-NO" sz="1200">
                          <a:latin typeface="Century Gothic"/>
                        </a:rPr>
                        <a:t>Barnehagen er stengt!</a:t>
                      </a:r>
                    </a:p>
                    <a:p>
                      <a:pPr lvl="0">
                        <a:buNone/>
                      </a:pPr>
                      <a:endParaRPr lang="nb-NO" sz="1200">
                        <a:latin typeface="Century Gothic"/>
                      </a:endParaRPr>
                    </a:p>
                  </a:txBody>
                  <a:tcPr>
                    <a:gradFill flip="none" rotWithShape="1">
                      <a:gsLst>
                        <a:gs pos="0">
                          <a:srgbClr val="F2A558">
                            <a:tint val="66000"/>
                            <a:satMod val="160000"/>
                          </a:srgbClr>
                        </a:gs>
                        <a:gs pos="50000">
                          <a:srgbClr val="F2A558">
                            <a:tint val="44500"/>
                            <a:satMod val="160000"/>
                          </a:srgbClr>
                        </a:gs>
                        <a:gs pos="100000">
                          <a:srgbClr val="F2A558">
                            <a:tint val="23500"/>
                            <a:satMod val="160000"/>
                          </a:srgbClr>
                        </a:gs>
                      </a:gsLst>
                      <a:lin ang="16200000" scaled="1"/>
                      <a:tileRect/>
                    </a:gradFill>
                  </a:tcPr>
                </a:tc>
                <a:extLst>
                  <a:ext uri="{0D108BD9-81ED-4DB2-BD59-A6C34878D82A}">
                    <a16:rowId xmlns:a16="http://schemas.microsoft.com/office/drawing/2014/main" val="952596242"/>
                  </a:ext>
                </a:extLst>
              </a:tr>
              <a:tr h="555247">
                <a:tc>
                  <a:txBody>
                    <a:bodyPr/>
                    <a:lstStyle/>
                    <a:p>
                      <a:r>
                        <a:rPr lang="nb-NO" sz="1200" b="1" i="0">
                          <a:latin typeface="Century Gothic"/>
                        </a:rPr>
                        <a:t>November </a:t>
                      </a:r>
                    </a:p>
                  </a:txBody>
                  <a:tcPr>
                    <a:gradFill flip="none" rotWithShape="1">
                      <a:gsLst>
                        <a:gs pos="0">
                          <a:srgbClr val="F2A558">
                            <a:tint val="66000"/>
                            <a:satMod val="160000"/>
                          </a:srgbClr>
                        </a:gs>
                        <a:gs pos="50000">
                          <a:srgbClr val="F2A558">
                            <a:tint val="44500"/>
                            <a:satMod val="160000"/>
                          </a:srgbClr>
                        </a:gs>
                        <a:gs pos="100000">
                          <a:srgbClr val="F2A558">
                            <a:tint val="23500"/>
                            <a:satMod val="160000"/>
                          </a:srgbClr>
                        </a:gs>
                      </a:gsLst>
                      <a:lin ang="16200000" scaled="1"/>
                      <a:tileRect/>
                    </a:gradFill>
                  </a:tcPr>
                </a:tc>
                <a:tc>
                  <a:txBody>
                    <a:bodyPr/>
                    <a:lstStyle/>
                    <a:p>
                      <a:r>
                        <a:rPr lang="nb-NO" sz="1200">
                          <a:latin typeface="Century Gothic"/>
                        </a:rPr>
                        <a:t>01. nov: Trollfest</a:t>
                      </a:r>
                    </a:p>
                    <a:p>
                      <a:r>
                        <a:rPr lang="nb-NO" sz="1200">
                          <a:latin typeface="Century Gothic"/>
                        </a:rPr>
                        <a:t>08. nov: Levering av feriekontrakt jul</a:t>
                      </a:r>
                    </a:p>
                    <a:p>
                      <a:r>
                        <a:rPr lang="nb-NO" sz="1200">
                          <a:latin typeface="Century Gothic"/>
                        </a:rPr>
                        <a:t>10. nov: Farsdag</a:t>
                      </a:r>
                    </a:p>
                  </a:txBody>
                  <a:tcPr>
                    <a:gradFill flip="none" rotWithShape="1">
                      <a:gsLst>
                        <a:gs pos="0">
                          <a:srgbClr val="F2A558">
                            <a:tint val="66000"/>
                            <a:satMod val="160000"/>
                          </a:srgbClr>
                        </a:gs>
                        <a:gs pos="50000">
                          <a:srgbClr val="F2A558">
                            <a:tint val="44500"/>
                            <a:satMod val="160000"/>
                          </a:srgbClr>
                        </a:gs>
                        <a:gs pos="100000">
                          <a:srgbClr val="F2A558">
                            <a:tint val="23500"/>
                            <a:satMod val="160000"/>
                          </a:srgbClr>
                        </a:gs>
                      </a:gsLst>
                      <a:lin ang="16200000" scaled="1"/>
                      <a:tileRect/>
                    </a:gradFill>
                  </a:tcPr>
                </a:tc>
                <a:tc>
                  <a:txBody>
                    <a:bodyPr/>
                    <a:lstStyle/>
                    <a:p>
                      <a:r>
                        <a:rPr lang="nb-NO" sz="1200">
                          <a:latin typeface="Century Gothic"/>
                        </a:rPr>
                        <a:t>Vi kler oss ut!</a:t>
                      </a:r>
                    </a:p>
                    <a:p>
                      <a:endParaRPr lang="nb-NO" sz="1200">
                        <a:latin typeface="Century Gothic"/>
                      </a:endParaRPr>
                    </a:p>
                    <a:p>
                      <a:endParaRPr lang="nb-NO" sz="1200">
                        <a:latin typeface="Century Gothic"/>
                      </a:endParaRPr>
                    </a:p>
                    <a:p>
                      <a:r>
                        <a:rPr lang="nb-NO" sz="1200">
                          <a:latin typeface="Century Gothic"/>
                        </a:rPr>
                        <a:t>Markering</a:t>
                      </a:r>
                    </a:p>
                  </a:txBody>
                  <a:tcPr>
                    <a:gradFill flip="none" rotWithShape="1">
                      <a:gsLst>
                        <a:gs pos="0">
                          <a:srgbClr val="F2A558">
                            <a:tint val="66000"/>
                            <a:satMod val="160000"/>
                          </a:srgbClr>
                        </a:gs>
                        <a:gs pos="50000">
                          <a:srgbClr val="F2A558">
                            <a:tint val="44500"/>
                            <a:satMod val="160000"/>
                          </a:srgbClr>
                        </a:gs>
                        <a:gs pos="100000">
                          <a:srgbClr val="F2A558">
                            <a:tint val="23500"/>
                            <a:satMod val="160000"/>
                          </a:srgbClr>
                        </a:gs>
                      </a:gsLst>
                      <a:lin ang="16200000" scaled="1"/>
                      <a:tileRect/>
                    </a:gradFill>
                  </a:tcPr>
                </a:tc>
                <a:extLst>
                  <a:ext uri="{0D108BD9-81ED-4DB2-BD59-A6C34878D82A}">
                    <a16:rowId xmlns:a16="http://schemas.microsoft.com/office/drawing/2014/main" val="1660933581"/>
                  </a:ext>
                </a:extLst>
              </a:tr>
              <a:tr h="555247">
                <a:tc>
                  <a:txBody>
                    <a:bodyPr/>
                    <a:lstStyle/>
                    <a:p>
                      <a:r>
                        <a:rPr lang="nb-NO" sz="1200" b="1" i="0">
                          <a:latin typeface="Century Gothic"/>
                        </a:rPr>
                        <a:t>Desember </a:t>
                      </a:r>
                    </a:p>
                  </a:txBody>
                  <a:tcPr>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tcPr>
                </a:tc>
                <a:tc>
                  <a:txBody>
                    <a:bodyPr/>
                    <a:lstStyle/>
                    <a:p>
                      <a:pPr lvl="0">
                        <a:buNone/>
                      </a:pPr>
                      <a:r>
                        <a:rPr lang="nb-NO" sz="1200">
                          <a:latin typeface="Century Gothic"/>
                        </a:rPr>
                        <a:t>10. des: Nissefest</a:t>
                      </a:r>
                    </a:p>
                    <a:p>
                      <a:pPr lvl="0">
                        <a:buNone/>
                      </a:pPr>
                      <a:r>
                        <a:rPr lang="nb-NO" sz="1200">
                          <a:latin typeface="Century Gothic"/>
                        </a:rPr>
                        <a:t>13. des: Luciafeiring</a:t>
                      </a:r>
                    </a:p>
                    <a:p>
                      <a:pPr marL="0" marR="0" lvl="0" indent="0" algn="l" defTabSz="685800" rtl="0" eaLnBrk="1" fontAlgn="auto" latinLnBrk="0" hangingPunct="1">
                        <a:lnSpc>
                          <a:spcPct val="100000"/>
                        </a:lnSpc>
                        <a:spcBef>
                          <a:spcPts val="0"/>
                        </a:spcBef>
                        <a:spcAft>
                          <a:spcPts val="0"/>
                        </a:spcAft>
                        <a:buClrTx/>
                        <a:buSzTx/>
                        <a:buFontTx/>
                        <a:buNone/>
                        <a:tabLst/>
                        <a:defRPr/>
                      </a:pPr>
                      <a:r>
                        <a:rPr lang="nb-NO" sz="1200">
                          <a:latin typeface="Century Gothic"/>
                        </a:rPr>
                        <a:t>18. des: Julefest </a:t>
                      </a:r>
                      <a:r>
                        <a:rPr lang="nb-NO" sz="1200" err="1">
                          <a:latin typeface="Century Gothic"/>
                        </a:rPr>
                        <a:t>storbarn</a:t>
                      </a:r>
                      <a:endParaRPr lang="nb-NO" sz="1200">
                        <a:latin typeface="Century Gothic"/>
                      </a:endParaRPr>
                    </a:p>
                    <a:p>
                      <a:pPr marL="0" marR="0" lvl="0" indent="0" algn="l" defTabSz="633039" rtl="0" eaLnBrk="1" fontAlgn="auto" latinLnBrk="0" hangingPunct="1">
                        <a:lnSpc>
                          <a:spcPct val="100000"/>
                        </a:lnSpc>
                        <a:spcBef>
                          <a:spcPts val="0"/>
                        </a:spcBef>
                        <a:spcAft>
                          <a:spcPts val="0"/>
                        </a:spcAft>
                        <a:buClrTx/>
                        <a:buSzTx/>
                        <a:buFontTx/>
                        <a:buNone/>
                        <a:tabLst/>
                        <a:defRPr/>
                      </a:pPr>
                      <a:r>
                        <a:rPr lang="nb-NO" sz="1200">
                          <a:latin typeface="Century Gothic"/>
                        </a:rPr>
                        <a:t>19. des: </a:t>
                      </a:r>
                      <a:r>
                        <a:rPr lang="nb-NO" sz="1200" err="1">
                          <a:latin typeface="Century Gothic"/>
                        </a:rPr>
                        <a:t>Juleverkstad</a:t>
                      </a:r>
                      <a:r>
                        <a:rPr lang="nb-NO" sz="1200">
                          <a:latin typeface="Century Gothic"/>
                        </a:rPr>
                        <a:t> småbarn</a:t>
                      </a:r>
                    </a:p>
                    <a:p>
                      <a:pPr lvl="0">
                        <a:buNone/>
                      </a:pPr>
                      <a:r>
                        <a:rPr lang="nb-NO" sz="1200">
                          <a:latin typeface="Century Gothic"/>
                        </a:rPr>
                        <a:t>24., 25., 26. og 31.des. </a:t>
                      </a:r>
                    </a:p>
                  </a:txBody>
                  <a:tcPr>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tcPr>
                </a:tc>
                <a:tc>
                  <a:txBody>
                    <a:bodyPr/>
                    <a:lstStyle/>
                    <a:p>
                      <a:r>
                        <a:rPr lang="nb-NO" sz="1200">
                          <a:latin typeface="Century Gothic"/>
                        </a:rPr>
                        <a:t>Vi kler oss ut som nisser</a:t>
                      </a:r>
                    </a:p>
                    <a:p>
                      <a:r>
                        <a:rPr lang="nb-NO" sz="1200">
                          <a:latin typeface="Century Gothic"/>
                        </a:rPr>
                        <a:t>Luciafeiring</a:t>
                      </a:r>
                    </a:p>
                    <a:p>
                      <a:r>
                        <a:rPr lang="nb-NO" sz="1200">
                          <a:latin typeface="Century Gothic"/>
                        </a:rPr>
                        <a:t>Kosestund ute&lt;3</a:t>
                      </a:r>
                    </a:p>
                    <a:p>
                      <a:r>
                        <a:rPr lang="nb-NO" sz="1200">
                          <a:latin typeface="Century Gothic"/>
                        </a:rPr>
                        <a:t>Kosestund inne &lt;3</a:t>
                      </a:r>
                    </a:p>
                    <a:p>
                      <a:r>
                        <a:rPr lang="nb-NO" sz="1200">
                          <a:latin typeface="Century Gothic"/>
                        </a:rPr>
                        <a:t>Barnehagen er stengt!</a:t>
                      </a:r>
                    </a:p>
                  </a:txBody>
                  <a:tcPr>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tcPr>
                </a:tc>
                <a:extLst>
                  <a:ext uri="{0D108BD9-81ED-4DB2-BD59-A6C34878D82A}">
                    <a16:rowId xmlns:a16="http://schemas.microsoft.com/office/drawing/2014/main" val="190196467"/>
                  </a:ext>
                </a:extLst>
              </a:tr>
              <a:tr h="555247">
                <a:tc>
                  <a:txBody>
                    <a:bodyPr/>
                    <a:lstStyle/>
                    <a:p>
                      <a:r>
                        <a:rPr lang="nb-NO" sz="1200" b="1" i="0">
                          <a:latin typeface="Century Gothic"/>
                        </a:rPr>
                        <a:t>Januar </a:t>
                      </a:r>
                    </a:p>
                  </a:txBody>
                  <a:tcPr>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tcPr>
                </a:tc>
                <a:tc>
                  <a:txBody>
                    <a:bodyPr/>
                    <a:lstStyle/>
                    <a:p>
                      <a:r>
                        <a:rPr lang="nb-NO" sz="1200">
                          <a:latin typeface="Century Gothic"/>
                        </a:rPr>
                        <a:t>01. jan: 1. nyttårsdag</a:t>
                      </a:r>
                    </a:p>
                    <a:p>
                      <a:r>
                        <a:rPr lang="nb-NO" sz="1200">
                          <a:latin typeface="Century Gothic"/>
                        </a:rPr>
                        <a:t>02. jan: Planleggingsdag</a:t>
                      </a:r>
                    </a:p>
                    <a:p>
                      <a:r>
                        <a:rPr lang="nb-NO" sz="1200">
                          <a:latin typeface="Century Gothic"/>
                        </a:rPr>
                        <a:t>09. jan: Nyttårsball</a:t>
                      </a:r>
                    </a:p>
                  </a:txBody>
                  <a:tcPr>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tcPr>
                </a:tc>
                <a:tc>
                  <a:txBody>
                    <a:bodyPr/>
                    <a:lstStyle/>
                    <a:p>
                      <a:r>
                        <a:rPr lang="nb-NO" sz="1200">
                          <a:latin typeface="Century Gothic"/>
                        </a:rPr>
                        <a:t>Barnehagen er stengt!</a:t>
                      </a:r>
                    </a:p>
                    <a:p>
                      <a:r>
                        <a:rPr lang="nb-NO" sz="1200">
                          <a:latin typeface="Century Gothic"/>
                        </a:rPr>
                        <a:t>Barnehagen er stengt!</a:t>
                      </a:r>
                    </a:p>
                    <a:p>
                      <a:r>
                        <a:rPr lang="nb-NO" sz="1200">
                          <a:latin typeface="Century Gothic"/>
                        </a:rPr>
                        <a:t>Vi </a:t>
                      </a:r>
                      <a:r>
                        <a:rPr lang="nb-NO" sz="1200" err="1">
                          <a:latin typeface="Century Gothic"/>
                        </a:rPr>
                        <a:t>pyntar</a:t>
                      </a:r>
                      <a:r>
                        <a:rPr lang="nb-NO" sz="1200">
                          <a:latin typeface="Century Gothic"/>
                        </a:rPr>
                        <a:t> oss og </a:t>
                      </a:r>
                      <a:r>
                        <a:rPr lang="nb-NO" sz="1200" err="1">
                          <a:latin typeface="Century Gothic"/>
                        </a:rPr>
                        <a:t>kosar</a:t>
                      </a:r>
                      <a:r>
                        <a:rPr lang="nb-NO" sz="1200">
                          <a:latin typeface="Century Gothic"/>
                        </a:rPr>
                        <a:t> oss </a:t>
                      </a:r>
                      <a:r>
                        <a:rPr lang="nb-NO" sz="1200" err="1">
                          <a:latin typeface="Century Gothic"/>
                        </a:rPr>
                        <a:t>ilag</a:t>
                      </a:r>
                      <a:endParaRPr lang="nb-NO" sz="1200">
                        <a:latin typeface="Century Gothic"/>
                      </a:endParaRPr>
                    </a:p>
                  </a:txBody>
                  <a:tcPr>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tcPr>
                </a:tc>
                <a:extLst>
                  <a:ext uri="{0D108BD9-81ED-4DB2-BD59-A6C34878D82A}">
                    <a16:rowId xmlns:a16="http://schemas.microsoft.com/office/drawing/2014/main" val="3310161512"/>
                  </a:ext>
                </a:extLst>
              </a:tr>
              <a:tr h="555247">
                <a:tc>
                  <a:txBody>
                    <a:bodyPr/>
                    <a:lstStyle/>
                    <a:p>
                      <a:r>
                        <a:rPr lang="nb-NO" sz="1200" b="1" i="0">
                          <a:latin typeface="Century Gothic"/>
                        </a:rPr>
                        <a:t>Februar </a:t>
                      </a:r>
                    </a:p>
                  </a:txBody>
                  <a:tcPr>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tcPr>
                </a:tc>
                <a:tc>
                  <a:txBody>
                    <a:bodyPr/>
                    <a:lstStyle/>
                    <a:p>
                      <a:r>
                        <a:rPr lang="nb-NO" sz="1200">
                          <a:latin typeface="Century Gothic"/>
                        </a:rPr>
                        <a:t>06. </a:t>
                      </a:r>
                      <a:r>
                        <a:rPr lang="nb-NO" sz="1200" err="1">
                          <a:latin typeface="Century Gothic"/>
                        </a:rPr>
                        <a:t>feb</a:t>
                      </a:r>
                      <a:r>
                        <a:rPr lang="nb-NO" sz="1200">
                          <a:latin typeface="Century Gothic"/>
                        </a:rPr>
                        <a:t>: Samefolkets dag</a:t>
                      </a:r>
                    </a:p>
                    <a:p>
                      <a:r>
                        <a:rPr lang="nb-NO" sz="1200">
                          <a:latin typeface="Century Gothic"/>
                        </a:rPr>
                        <a:t>09. </a:t>
                      </a:r>
                      <a:r>
                        <a:rPr lang="nb-NO" sz="1200" err="1">
                          <a:latin typeface="Century Gothic"/>
                        </a:rPr>
                        <a:t>feb</a:t>
                      </a:r>
                      <a:r>
                        <a:rPr lang="nb-NO" sz="1200">
                          <a:latin typeface="Century Gothic"/>
                        </a:rPr>
                        <a:t>: Morsdag</a:t>
                      </a:r>
                    </a:p>
                    <a:p>
                      <a:r>
                        <a:rPr lang="nb-NO" sz="1200">
                          <a:latin typeface="Century Gothic"/>
                        </a:rPr>
                        <a:t>14. </a:t>
                      </a:r>
                      <a:r>
                        <a:rPr lang="nb-NO" sz="1200" err="1">
                          <a:latin typeface="Century Gothic"/>
                        </a:rPr>
                        <a:t>feb</a:t>
                      </a:r>
                      <a:r>
                        <a:rPr lang="nb-NO" sz="1200">
                          <a:latin typeface="Century Gothic"/>
                        </a:rPr>
                        <a:t>: Gled </a:t>
                      </a:r>
                      <a:r>
                        <a:rPr lang="nb-NO" sz="1200" err="1">
                          <a:latin typeface="Century Gothic"/>
                        </a:rPr>
                        <a:t>ein</a:t>
                      </a:r>
                      <a:r>
                        <a:rPr lang="nb-NO" sz="1200">
                          <a:latin typeface="Century Gothic"/>
                        </a:rPr>
                        <a:t> ven</a:t>
                      </a:r>
                    </a:p>
                    <a:p>
                      <a:pPr lvl="0">
                        <a:buNone/>
                      </a:pPr>
                      <a:r>
                        <a:rPr lang="nb-NO" sz="1200">
                          <a:latin typeface="Century Gothic"/>
                        </a:rPr>
                        <a:t>18. </a:t>
                      </a:r>
                      <a:r>
                        <a:rPr lang="nb-NO" sz="1200" err="1">
                          <a:latin typeface="Century Gothic"/>
                        </a:rPr>
                        <a:t>feb</a:t>
                      </a:r>
                      <a:r>
                        <a:rPr lang="nb-NO" sz="1200">
                          <a:latin typeface="Century Gothic"/>
                        </a:rPr>
                        <a:t>: Karneval</a:t>
                      </a:r>
                    </a:p>
                    <a:p>
                      <a:pPr lvl="0">
                        <a:buNone/>
                      </a:pPr>
                      <a:r>
                        <a:rPr lang="nb-NO" sz="1200">
                          <a:latin typeface="Century Gothic"/>
                        </a:rPr>
                        <a:t>21. </a:t>
                      </a:r>
                      <a:r>
                        <a:rPr lang="nb-NO" sz="1200" err="1">
                          <a:latin typeface="Century Gothic"/>
                        </a:rPr>
                        <a:t>feb</a:t>
                      </a:r>
                      <a:r>
                        <a:rPr lang="nb-NO" sz="1200">
                          <a:latin typeface="Century Gothic"/>
                        </a:rPr>
                        <a:t>: Kongens bursdag</a:t>
                      </a:r>
                    </a:p>
                  </a:txBody>
                  <a:tcPr>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tcPr>
                </a:tc>
                <a:tc>
                  <a:txBody>
                    <a:bodyPr/>
                    <a:lstStyle/>
                    <a:p>
                      <a:r>
                        <a:rPr lang="nb-NO" sz="1200">
                          <a:latin typeface="Century Gothic"/>
                        </a:rPr>
                        <a:t>Markering</a:t>
                      </a:r>
                    </a:p>
                    <a:p>
                      <a:r>
                        <a:rPr lang="nb-NO" sz="1200">
                          <a:latin typeface="Century Gothic"/>
                        </a:rPr>
                        <a:t>Markering</a:t>
                      </a:r>
                      <a:endParaRPr lang="nb-NO" sz="1200">
                        <a:latin typeface="Century Gothic" panose="020B0502020202020204" pitchFamily="34" charset="0"/>
                      </a:endParaRPr>
                    </a:p>
                    <a:p>
                      <a:r>
                        <a:rPr lang="nb-NO" sz="1200" err="1">
                          <a:latin typeface="Century Gothic"/>
                          <a:sym typeface="Wingdings" panose="05000000000000000000" pitchFamily="2" charset="2"/>
                        </a:rPr>
                        <a:t>Coffee</a:t>
                      </a:r>
                      <a:r>
                        <a:rPr lang="nb-NO" sz="1200">
                          <a:latin typeface="Century Gothic"/>
                          <a:sym typeface="Wingdings" panose="05000000000000000000" pitchFamily="2" charset="2"/>
                        </a:rPr>
                        <a:t> to </a:t>
                      </a:r>
                      <a:r>
                        <a:rPr lang="nb-NO" sz="1200" err="1">
                          <a:latin typeface="Century Gothic"/>
                          <a:sym typeface="Wingdings" panose="05000000000000000000" pitchFamily="2" charset="2"/>
                        </a:rPr>
                        <a:t>go</a:t>
                      </a:r>
                      <a:r>
                        <a:rPr lang="nb-NO" sz="1200">
                          <a:latin typeface="Century Gothic"/>
                          <a:sym typeface="Wingdings" panose="05000000000000000000" pitchFamily="2" charset="2"/>
                        </a:rPr>
                        <a:t> &lt;3</a:t>
                      </a:r>
                    </a:p>
                    <a:p>
                      <a:r>
                        <a:rPr lang="nb-NO" sz="1200">
                          <a:latin typeface="Century Gothic"/>
                          <a:sym typeface="Wingdings" panose="05000000000000000000" pitchFamily="2" charset="2"/>
                        </a:rPr>
                        <a:t>Vi kler oss ut</a:t>
                      </a:r>
                    </a:p>
                    <a:p>
                      <a:r>
                        <a:rPr lang="nb-NO" sz="1200">
                          <a:latin typeface="Century Gothic"/>
                          <a:sym typeface="Wingdings" panose="05000000000000000000" pitchFamily="2" charset="2"/>
                        </a:rPr>
                        <a:t>Markering</a:t>
                      </a:r>
                      <a:endParaRPr lang="nb-NO" sz="1200">
                        <a:latin typeface="Century Gothic"/>
                      </a:endParaRPr>
                    </a:p>
                  </a:txBody>
                  <a:tcPr>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tcPr>
                </a:tc>
                <a:extLst>
                  <a:ext uri="{0D108BD9-81ED-4DB2-BD59-A6C34878D82A}">
                    <a16:rowId xmlns:a16="http://schemas.microsoft.com/office/drawing/2014/main" val="1638778328"/>
                  </a:ext>
                </a:extLst>
              </a:tr>
              <a:tr h="555247">
                <a:tc>
                  <a:txBody>
                    <a:bodyPr/>
                    <a:lstStyle/>
                    <a:p>
                      <a:r>
                        <a:rPr lang="nb-NO" sz="1200" b="1" i="0">
                          <a:latin typeface="Century Gothic"/>
                        </a:rPr>
                        <a:t>Mars </a:t>
                      </a:r>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tcPr>
                </a:tc>
                <a:tc>
                  <a:txBody>
                    <a:bodyPr/>
                    <a:lstStyle/>
                    <a:p>
                      <a:r>
                        <a:rPr lang="nb-NO" sz="1200">
                          <a:latin typeface="Century Gothic"/>
                        </a:rPr>
                        <a:t>02. mars: Fastelavn</a:t>
                      </a:r>
                    </a:p>
                    <a:p>
                      <a:r>
                        <a:rPr lang="nb-NO" sz="1200">
                          <a:latin typeface="Century Gothic"/>
                        </a:rPr>
                        <a:t>11. mars: Barnehagedagen</a:t>
                      </a:r>
                    </a:p>
                    <a:p>
                      <a:pPr lvl="0">
                        <a:buNone/>
                      </a:pPr>
                      <a:r>
                        <a:rPr lang="nb-NO" sz="1200">
                          <a:latin typeface="Century Gothic"/>
                        </a:rPr>
                        <a:t>21. mars: Rockesokk</a:t>
                      </a:r>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tcPr>
                </a:tc>
                <a:tc>
                  <a:txBody>
                    <a:bodyPr/>
                    <a:lstStyle/>
                    <a:p>
                      <a:endParaRPr lang="nb-NO" sz="1200">
                        <a:latin typeface="Century Gothic"/>
                      </a:endParaRPr>
                    </a:p>
                    <a:p>
                      <a:r>
                        <a:rPr lang="nb-NO" sz="1200">
                          <a:latin typeface="Century Gothic"/>
                        </a:rPr>
                        <a:t>Tema – "La leken leve"</a:t>
                      </a:r>
                      <a:endParaRPr lang="nb-NO" sz="1200">
                        <a:latin typeface="Century Gothic" panose="020B0502020202020204" pitchFamily="34" charset="0"/>
                      </a:endParaRPr>
                    </a:p>
                    <a:p>
                      <a:r>
                        <a:rPr lang="nb-NO" sz="1200" err="1">
                          <a:latin typeface="Century Gothic"/>
                        </a:rPr>
                        <a:t>Mangfald</a:t>
                      </a:r>
                      <a:r>
                        <a:rPr lang="nb-NO" sz="1200">
                          <a:latin typeface="Century Gothic"/>
                        </a:rPr>
                        <a:t>- ulike </a:t>
                      </a:r>
                      <a:r>
                        <a:rPr lang="nb-NO" sz="1200" err="1">
                          <a:latin typeface="Century Gothic"/>
                        </a:rPr>
                        <a:t>sokkar</a:t>
                      </a:r>
                      <a:endParaRPr lang="nb-NO" sz="1200">
                        <a:latin typeface="Century Gothic"/>
                      </a:endParaRPr>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tcPr>
                </a:tc>
                <a:extLst>
                  <a:ext uri="{0D108BD9-81ED-4DB2-BD59-A6C34878D82A}">
                    <a16:rowId xmlns:a16="http://schemas.microsoft.com/office/drawing/2014/main" val="4186537075"/>
                  </a:ext>
                </a:extLst>
              </a:tr>
              <a:tr h="555247">
                <a:tc>
                  <a:txBody>
                    <a:bodyPr/>
                    <a:lstStyle/>
                    <a:p>
                      <a:r>
                        <a:rPr lang="nb-NO" sz="1200" b="1" i="0">
                          <a:latin typeface="Century Gothic"/>
                        </a:rPr>
                        <a:t>April </a:t>
                      </a:r>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tcPr>
                </a:tc>
                <a:tc>
                  <a:txBody>
                    <a:bodyPr/>
                    <a:lstStyle/>
                    <a:p>
                      <a:r>
                        <a:rPr lang="nb-NO" sz="1200">
                          <a:latin typeface="Century Gothic"/>
                        </a:rPr>
                        <a:t>09. april: </a:t>
                      </a:r>
                      <a:r>
                        <a:rPr lang="nb-NO" sz="1200" err="1">
                          <a:latin typeface="Century Gothic"/>
                        </a:rPr>
                        <a:t>Påskefrukost</a:t>
                      </a:r>
                      <a:endParaRPr lang="nb-NO" sz="1200">
                        <a:latin typeface="Century Gothic"/>
                      </a:endParaRPr>
                    </a:p>
                    <a:p>
                      <a:r>
                        <a:rPr lang="nb-NO" sz="1200">
                          <a:latin typeface="Century Gothic"/>
                        </a:rPr>
                        <a:t>11. april: Levere feriekontrakt</a:t>
                      </a:r>
                    </a:p>
                    <a:p>
                      <a:r>
                        <a:rPr lang="nb-NO" sz="1200">
                          <a:latin typeface="Century Gothic"/>
                        </a:rPr>
                        <a:t>16., 17., 18. april: Påskestengt</a:t>
                      </a:r>
                      <a:endParaRPr lang="nb-NO" sz="1200">
                        <a:latin typeface="Century Gothic" panose="020B0502020202020204" pitchFamily="34" charset="0"/>
                      </a:endParaRPr>
                    </a:p>
                    <a:p>
                      <a:pPr lvl="0">
                        <a:buNone/>
                      </a:pPr>
                      <a:r>
                        <a:rPr lang="nb-NO" sz="1200">
                          <a:latin typeface="Century Gothic"/>
                        </a:rPr>
                        <a:t>29. april: Russedåp</a:t>
                      </a:r>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tcPr>
                </a:tc>
                <a:tc>
                  <a:txBody>
                    <a:bodyPr/>
                    <a:lstStyle/>
                    <a:p>
                      <a:r>
                        <a:rPr lang="nb-NO" sz="1200">
                          <a:latin typeface="Century Gothic"/>
                        </a:rPr>
                        <a:t>Foreldra vert invitert på </a:t>
                      </a:r>
                      <a:r>
                        <a:rPr lang="nb-NO" sz="1200" err="1">
                          <a:latin typeface="Century Gothic"/>
                        </a:rPr>
                        <a:t>frukost</a:t>
                      </a:r>
                      <a:endParaRPr lang="nb-NO" sz="1200">
                        <a:latin typeface="Century Gothic"/>
                      </a:endParaRPr>
                    </a:p>
                    <a:p>
                      <a:endParaRPr lang="nb-NO" sz="1200">
                        <a:latin typeface="Century Gothic"/>
                      </a:endParaRPr>
                    </a:p>
                    <a:p>
                      <a:pPr lvl="0">
                        <a:buNone/>
                      </a:pPr>
                      <a:r>
                        <a:rPr lang="nb-NO" sz="1200">
                          <a:latin typeface="Century Gothic"/>
                        </a:rPr>
                        <a:t>Barnehagen er stengt!</a:t>
                      </a:r>
                      <a:endParaRPr lang="nb-NO"/>
                    </a:p>
                    <a:p>
                      <a:r>
                        <a:rPr lang="nb-NO" sz="1200">
                          <a:latin typeface="Century Gothic"/>
                        </a:rPr>
                        <a:t>Russetida </a:t>
                      </a:r>
                      <a:r>
                        <a:rPr lang="nb-NO" sz="1200" err="1">
                          <a:latin typeface="Century Gothic"/>
                        </a:rPr>
                        <a:t>startar</a:t>
                      </a:r>
                      <a:endParaRPr lang="nb-NO" sz="1200">
                        <a:latin typeface="Century Gothic"/>
                      </a:endParaRPr>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tcPr>
                </a:tc>
                <a:extLst>
                  <a:ext uri="{0D108BD9-81ED-4DB2-BD59-A6C34878D82A}">
                    <a16:rowId xmlns:a16="http://schemas.microsoft.com/office/drawing/2014/main" val="1287682955"/>
                  </a:ext>
                </a:extLst>
              </a:tr>
              <a:tr h="643201">
                <a:tc>
                  <a:txBody>
                    <a:bodyPr/>
                    <a:lstStyle/>
                    <a:p>
                      <a:r>
                        <a:rPr lang="nb-NO" sz="1200" b="1" i="0">
                          <a:latin typeface="Century Gothic"/>
                        </a:rPr>
                        <a:t>Mai </a:t>
                      </a:r>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tcPr>
                </a:tc>
                <a:tc>
                  <a:txBody>
                    <a:bodyPr/>
                    <a:lstStyle/>
                    <a:p>
                      <a:pPr marL="0" indent="0">
                        <a:buNone/>
                      </a:pPr>
                      <a:r>
                        <a:rPr lang="nb-NO" sz="1200">
                          <a:latin typeface="Century Gothic"/>
                        </a:rPr>
                        <a:t>01.mai: </a:t>
                      </a:r>
                      <a:r>
                        <a:rPr lang="nb-NO" sz="1200" err="1">
                          <a:latin typeface="Century Gothic"/>
                        </a:rPr>
                        <a:t>Offentleg</a:t>
                      </a:r>
                      <a:r>
                        <a:rPr lang="nb-NO" sz="1200">
                          <a:latin typeface="Century Gothic"/>
                        </a:rPr>
                        <a:t> høgtidsdag</a:t>
                      </a:r>
                    </a:p>
                    <a:p>
                      <a:pPr marL="0" indent="0">
                        <a:buNone/>
                      </a:pPr>
                      <a:r>
                        <a:rPr lang="nb-NO" sz="1200">
                          <a:latin typeface="Century Gothic"/>
                        </a:rPr>
                        <a:t>02. mai: Fotballtrøye-fredag</a:t>
                      </a:r>
                    </a:p>
                    <a:p>
                      <a:pPr marL="0" indent="0">
                        <a:buNone/>
                      </a:pPr>
                      <a:r>
                        <a:rPr lang="nb-NO" sz="1200">
                          <a:latin typeface="Century Gothic"/>
                        </a:rPr>
                        <a:t>14. mai: </a:t>
                      </a:r>
                      <a:r>
                        <a:rPr lang="nb-NO" sz="1200" err="1">
                          <a:latin typeface="Century Gothic"/>
                        </a:rPr>
                        <a:t>Ruskendag</a:t>
                      </a:r>
                      <a:endParaRPr lang="nb-NO" sz="1200">
                        <a:latin typeface="Century Gothic"/>
                      </a:endParaRPr>
                    </a:p>
                    <a:p>
                      <a:pPr marL="0" lvl="0" indent="0">
                        <a:buNone/>
                      </a:pPr>
                      <a:r>
                        <a:rPr lang="nb-NO" sz="1200">
                          <a:latin typeface="Century Gothic"/>
                        </a:rPr>
                        <a:t>16 mai: Mini 17 mai i </a:t>
                      </a:r>
                      <a:r>
                        <a:rPr lang="nb-NO" sz="1200" err="1">
                          <a:latin typeface="Century Gothic"/>
                        </a:rPr>
                        <a:t>bhg</a:t>
                      </a:r>
                      <a:r>
                        <a:rPr lang="nb-NO" sz="1200">
                          <a:latin typeface="Century Gothic"/>
                        </a:rPr>
                        <a:t>.</a:t>
                      </a:r>
                    </a:p>
                    <a:p>
                      <a:pPr marL="0" indent="0">
                        <a:buNone/>
                      </a:pPr>
                      <a:r>
                        <a:rPr lang="nb-NO" sz="1200">
                          <a:latin typeface="Century Gothic"/>
                        </a:rPr>
                        <a:t>17.mai: Grunnlovsdagen </a:t>
                      </a:r>
                    </a:p>
                    <a:p>
                      <a:pPr marL="0" indent="0">
                        <a:buNone/>
                      </a:pPr>
                      <a:r>
                        <a:rPr lang="nb-NO" sz="1200">
                          <a:latin typeface="Century Gothic"/>
                        </a:rPr>
                        <a:t>29.</a:t>
                      </a:r>
                      <a:r>
                        <a:rPr lang="nb-NO" sz="1200" baseline="0">
                          <a:latin typeface="Century Gothic"/>
                        </a:rPr>
                        <a:t> mai: Kristi himmelfartsdag</a:t>
                      </a:r>
                    </a:p>
                    <a:p>
                      <a:pPr marL="0" indent="0">
                        <a:buNone/>
                      </a:pPr>
                      <a:r>
                        <a:rPr lang="nb-NO" sz="1200" baseline="0">
                          <a:latin typeface="Century Gothic"/>
                        </a:rPr>
                        <a:t>30. mai: Planleggingsdag</a:t>
                      </a:r>
                      <a:endParaRPr lang="nb-NO" sz="1200">
                        <a:latin typeface="Century Gothic"/>
                      </a:endParaRPr>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tcPr>
                </a:tc>
                <a:tc>
                  <a:txBody>
                    <a:bodyPr/>
                    <a:lstStyle/>
                    <a:p>
                      <a:r>
                        <a:rPr lang="nb-NO" sz="1200">
                          <a:latin typeface="Century Gothic"/>
                        </a:rPr>
                        <a:t>Barnehagen er stengt!</a:t>
                      </a:r>
                    </a:p>
                    <a:p>
                      <a:r>
                        <a:rPr lang="nb-NO" sz="1200">
                          <a:latin typeface="Century Gothic"/>
                        </a:rPr>
                        <a:t>Barnekreftforeninga</a:t>
                      </a:r>
                    </a:p>
                    <a:p>
                      <a:pPr lvl="0">
                        <a:buNone/>
                      </a:pPr>
                      <a:r>
                        <a:rPr lang="nb-NO" sz="1200">
                          <a:latin typeface="Century Gothic"/>
                          <a:sym typeface="Wingdings" panose="05000000000000000000" pitchFamily="2" charset="2"/>
                        </a:rPr>
                        <a:t>Vi </a:t>
                      </a:r>
                      <a:r>
                        <a:rPr lang="nb-NO" sz="1200" err="1">
                          <a:latin typeface="Century Gothic"/>
                          <a:sym typeface="Wingdings" panose="05000000000000000000" pitchFamily="2" charset="2"/>
                        </a:rPr>
                        <a:t>ryddar</a:t>
                      </a:r>
                      <a:r>
                        <a:rPr lang="nb-NO" sz="1200">
                          <a:latin typeface="Century Gothic"/>
                          <a:sym typeface="Wingdings" panose="05000000000000000000" pitchFamily="2" charset="2"/>
                        </a:rPr>
                        <a:t> til 17. mai</a:t>
                      </a:r>
                    </a:p>
                    <a:p>
                      <a:pPr lvl="0">
                        <a:buNone/>
                      </a:pPr>
                      <a:r>
                        <a:rPr lang="nb-NO" sz="1200" err="1">
                          <a:latin typeface="Century Gothic"/>
                          <a:sym typeface="Wingdings" panose="05000000000000000000" pitchFamily="2" charset="2"/>
                        </a:rPr>
                        <a:t>Feirar</a:t>
                      </a:r>
                      <a:r>
                        <a:rPr lang="nb-NO" sz="1200">
                          <a:latin typeface="Century Gothic"/>
                          <a:sym typeface="Wingdings" panose="05000000000000000000" pitchFamily="2" charset="2"/>
                        </a:rPr>
                        <a:t> 17. mai i barnehagen</a:t>
                      </a:r>
                      <a:endParaRPr lang="nb-NO" sz="1200">
                        <a:latin typeface="Century Gothic"/>
                      </a:endParaRPr>
                    </a:p>
                    <a:p>
                      <a:pPr lvl="0">
                        <a:buNone/>
                      </a:pPr>
                      <a:r>
                        <a:rPr lang="nb-NO" sz="1200">
                          <a:latin typeface="Century Gothic"/>
                        </a:rPr>
                        <a:t>Barnehagen er stengt!</a:t>
                      </a:r>
                    </a:p>
                    <a:p>
                      <a:pPr lvl="0">
                        <a:buNone/>
                      </a:pPr>
                      <a:r>
                        <a:rPr lang="nb-NO" sz="1200">
                          <a:latin typeface="Century Gothic"/>
                        </a:rPr>
                        <a:t>Barnehagen er stengt!</a:t>
                      </a:r>
                    </a:p>
                    <a:p>
                      <a:pPr lvl="0">
                        <a:buNone/>
                      </a:pPr>
                      <a:r>
                        <a:rPr lang="nb-NO" sz="1200">
                          <a:latin typeface="Century Gothic"/>
                        </a:rPr>
                        <a:t>Barnehagen er stengt!</a:t>
                      </a:r>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tcPr>
                </a:tc>
                <a:extLst>
                  <a:ext uri="{0D108BD9-81ED-4DB2-BD59-A6C34878D82A}">
                    <a16:rowId xmlns:a16="http://schemas.microsoft.com/office/drawing/2014/main" val="922133968"/>
                  </a:ext>
                </a:extLst>
              </a:tr>
              <a:tr h="161215">
                <a:tc>
                  <a:txBody>
                    <a:bodyPr/>
                    <a:lstStyle/>
                    <a:p>
                      <a:r>
                        <a:rPr lang="nb-NO" sz="1200" b="1" i="0">
                          <a:latin typeface="Century Gothic"/>
                        </a:rPr>
                        <a:t>Juni </a:t>
                      </a:r>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r>
                        <a:rPr lang="nb-NO" sz="1200">
                          <a:latin typeface="Century Gothic"/>
                        </a:rPr>
                        <a:t>09. juni: 2. Pinsedag</a:t>
                      </a:r>
                    </a:p>
                    <a:p>
                      <a:r>
                        <a:rPr lang="nb-NO" sz="1200">
                          <a:latin typeface="Century Gothic"/>
                        </a:rPr>
                        <a:t>11.</a:t>
                      </a:r>
                      <a:r>
                        <a:rPr lang="nb-NO" sz="1200" baseline="0">
                          <a:latin typeface="Century Gothic"/>
                        </a:rPr>
                        <a:t> juni:</a:t>
                      </a:r>
                      <a:r>
                        <a:rPr lang="nb-NO" sz="1200">
                          <a:latin typeface="Century Gothic"/>
                        </a:rPr>
                        <a:t> </a:t>
                      </a:r>
                      <a:r>
                        <a:rPr lang="nb-NO" sz="1200" err="1">
                          <a:latin typeface="Century Gothic"/>
                        </a:rPr>
                        <a:t>Sommarfest</a:t>
                      </a:r>
                      <a:endParaRPr lang="nb-NO" sz="1200">
                        <a:latin typeface="Century Gothic"/>
                      </a:endParaRPr>
                    </a:p>
                    <a:p>
                      <a:pPr lvl="0">
                        <a:buNone/>
                      </a:pPr>
                      <a:r>
                        <a:rPr lang="nb-NO" sz="1200">
                          <a:latin typeface="Century Gothic"/>
                        </a:rPr>
                        <a:t>23. juni: </a:t>
                      </a:r>
                      <a:r>
                        <a:rPr lang="nb-NO" sz="1200" err="1">
                          <a:latin typeface="Century Gothic"/>
                        </a:rPr>
                        <a:t>Jonsokfeiring</a:t>
                      </a:r>
                      <a:endParaRPr lang="nb-NO" sz="1200">
                        <a:latin typeface="Century Gothic"/>
                      </a:endParaRPr>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r>
                        <a:rPr lang="nb-NO" sz="1200">
                          <a:latin typeface="Century Gothic"/>
                        </a:rPr>
                        <a:t>Barnehagen er stengt!</a:t>
                      </a:r>
                    </a:p>
                    <a:p>
                      <a:r>
                        <a:rPr lang="nb-NO" sz="1200">
                          <a:latin typeface="Century Gothic"/>
                        </a:rPr>
                        <a:t>Kosestund på uteområdet&lt;3</a:t>
                      </a:r>
                      <a:endParaRPr lang="nb-NO" sz="1200">
                        <a:latin typeface="Century Gothic" panose="020B0502020202020204" pitchFamily="34" charset="0"/>
                      </a:endParaRPr>
                    </a:p>
                    <a:p>
                      <a:r>
                        <a:rPr lang="nb-NO" sz="1200">
                          <a:latin typeface="Century Gothic"/>
                        </a:rPr>
                        <a:t>Vi </a:t>
                      </a:r>
                      <a:r>
                        <a:rPr lang="nb-NO" sz="1200" err="1">
                          <a:latin typeface="Century Gothic"/>
                        </a:rPr>
                        <a:t>markerar</a:t>
                      </a:r>
                      <a:r>
                        <a:rPr lang="nb-NO" sz="1200">
                          <a:latin typeface="Century Gothic"/>
                        </a:rPr>
                        <a:t> med </a:t>
                      </a:r>
                      <a:r>
                        <a:rPr lang="nb-NO" sz="1200" err="1">
                          <a:latin typeface="Century Gothic"/>
                        </a:rPr>
                        <a:t>jonsokbryllaup</a:t>
                      </a:r>
                      <a:r>
                        <a:rPr lang="nb-NO" sz="1200">
                          <a:latin typeface="Century Gothic"/>
                        </a:rPr>
                        <a:t>.</a:t>
                      </a:r>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073086743"/>
                  </a:ext>
                </a:extLst>
              </a:tr>
              <a:tr h="555247">
                <a:tc>
                  <a:txBody>
                    <a:bodyPr/>
                    <a:lstStyle/>
                    <a:p>
                      <a:r>
                        <a:rPr lang="nb-NO" sz="1200" b="1" i="0">
                          <a:latin typeface="Century Gothic"/>
                        </a:rPr>
                        <a:t>Juli </a:t>
                      </a:r>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pPr algn="ctr"/>
                      <a:endParaRPr lang="nb-NO" sz="1200" b="1">
                        <a:latin typeface="Century Gothic" panose="020B0502020202020204" pitchFamily="34" charset="0"/>
                      </a:endParaRPr>
                    </a:p>
                    <a:p>
                      <a:pPr algn="ctr"/>
                      <a:r>
                        <a:rPr lang="nb-NO" sz="1200" b="1">
                          <a:solidFill>
                            <a:schemeClr val="tx1"/>
                          </a:solidFill>
                          <a:latin typeface="Century Gothic"/>
                        </a:rPr>
                        <a:t>GOD SOMMAR!</a:t>
                      </a:r>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tc>
                  <a:txBody>
                    <a:bodyPr/>
                    <a:lstStyle/>
                    <a:p>
                      <a:endParaRPr lang="nb-NO"/>
                    </a:p>
                  </a:txBody>
                  <a:tc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tcPr>
                </a:tc>
                <a:extLst>
                  <a:ext uri="{0D108BD9-81ED-4DB2-BD59-A6C34878D82A}">
                    <a16:rowId xmlns:a16="http://schemas.microsoft.com/office/drawing/2014/main" val="1139211363"/>
                  </a:ext>
                </a:extLst>
              </a:tr>
            </a:tbl>
          </a:graphicData>
        </a:graphic>
      </p:graphicFrame>
    </p:spTree>
    <p:extLst>
      <p:ext uri="{BB962C8B-B14F-4D97-AF65-F5344CB8AC3E}">
        <p14:creationId xmlns:p14="http://schemas.microsoft.com/office/powerpoint/2010/main" val="800156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57BBCD04-5076-4D3F-AD46-D29B2D6F4DA7}"/>
              </a:ext>
            </a:extLst>
          </p:cNvPr>
          <p:cNvSpPr txBox="1"/>
          <p:nvPr/>
        </p:nvSpPr>
        <p:spPr>
          <a:xfrm>
            <a:off x="188956" y="1668055"/>
            <a:ext cx="6555346" cy="7909858"/>
          </a:xfrm>
          <a:prstGeom prst="rect">
            <a:avLst/>
          </a:prstGeom>
          <a:solidFill>
            <a:schemeClr val="bg1"/>
          </a:solidFill>
          <a:ln w="28575">
            <a:solidFill>
              <a:schemeClr val="accent6">
                <a:lumMod val="60000"/>
                <a:lumOff val="4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b-NO" sz="1600" b="1">
              <a:latin typeface="Century Gothic"/>
              <a:cs typeface="Calibri"/>
            </a:endParaRPr>
          </a:p>
          <a:p>
            <a:r>
              <a:rPr lang="nb-NO" sz="1600" b="1">
                <a:latin typeface="Century Gothic"/>
                <a:cs typeface="Calibri"/>
              </a:rPr>
              <a:t>Kokken vår&lt;3</a:t>
            </a:r>
          </a:p>
          <a:p>
            <a:endParaRPr lang="nb-NO" sz="1600" b="1">
              <a:latin typeface="Century Gothic"/>
              <a:cs typeface="Calibri"/>
            </a:endParaRPr>
          </a:p>
          <a:p>
            <a:r>
              <a:rPr lang="nn-NO" sz="1200">
                <a:latin typeface="Century Gothic" panose="020B0502020202020204" pitchFamily="34" charset="0"/>
                <a:cs typeface="Calibri"/>
              </a:rPr>
              <a:t>Rita Bakke vil ta oss med på ei </a:t>
            </a:r>
            <a:r>
              <a:rPr lang="nn-NO" sz="1200" err="1">
                <a:latin typeface="Century Gothic" panose="020B0502020202020204" pitchFamily="34" charset="0"/>
                <a:cs typeface="Calibri"/>
              </a:rPr>
              <a:t>matreise</a:t>
            </a:r>
            <a:r>
              <a:rPr lang="nn-NO" sz="1200">
                <a:latin typeface="Century Gothic" panose="020B0502020202020204" pitchFamily="34" charset="0"/>
                <a:cs typeface="Calibri"/>
              </a:rPr>
              <a:t> i kvardagen. Vi skal blant anna få lære om kvar maten kjem ifrå, kva er bra mat for kropp og sinn, ulike smaker, konsistensar, lukter med meir.</a:t>
            </a:r>
          </a:p>
          <a:p>
            <a:endParaRPr lang="nn-NO" sz="1200">
              <a:latin typeface="Century Gothic" panose="020B0502020202020204" pitchFamily="34" charset="0"/>
              <a:cs typeface="Calibri"/>
            </a:endParaRPr>
          </a:p>
          <a:p>
            <a:r>
              <a:rPr lang="nn-NO" sz="1200">
                <a:latin typeface="Century Gothic" panose="020B0502020202020204" pitchFamily="34" charset="0"/>
                <a:cs typeface="Calibri"/>
              </a:rPr>
              <a:t>Vi følgjer sesong, årstid og ulike tema i barnehagen. Kokken startar tidleg om morgonen for å gi oss ein god og næringsrik start på dagen. Her vert det trylla fram </a:t>
            </a:r>
            <a:r>
              <a:rPr lang="nn-NO" sz="1200" err="1">
                <a:latin typeface="Century Gothic" panose="020B0502020202020204" pitchFamily="34" charset="0"/>
                <a:cs typeface="Calibri"/>
              </a:rPr>
              <a:t>deilige</a:t>
            </a:r>
            <a:r>
              <a:rPr lang="nn-NO" sz="1200">
                <a:latin typeface="Century Gothic" panose="020B0502020202020204" pitchFamily="34" charset="0"/>
                <a:cs typeface="Calibri"/>
              </a:rPr>
              <a:t> rettar; frukost, lunsj og ettermiddagsmåltid. </a:t>
            </a:r>
          </a:p>
          <a:p>
            <a:endParaRPr lang="nn-NO" sz="1200">
              <a:latin typeface="Century Gothic" panose="020B0502020202020204" pitchFamily="34" charset="0"/>
              <a:cs typeface="Calibri"/>
            </a:endParaRPr>
          </a:p>
          <a:p>
            <a:r>
              <a:rPr lang="nn-NO" sz="1200">
                <a:latin typeface="Century Gothic" panose="020B0502020202020204" pitchFamily="34" charset="0"/>
                <a:cs typeface="Calibri"/>
              </a:rPr>
              <a:t>Kokken har også eige fiskeprosjekt med russane, der har ho opplegg saman med russane for å snakke/lære, undre seg og lage middag/mat i </a:t>
            </a:r>
            <a:r>
              <a:rPr lang="nn-NO" sz="1200" err="1">
                <a:latin typeface="Century Gothic" panose="020B0502020202020204" pitchFamily="34" charset="0"/>
                <a:cs typeface="Calibri"/>
              </a:rPr>
              <a:t>Trollbuda</a:t>
            </a:r>
            <a:r>
              <a:rPr lang="nn-NO" sz="1200">
                <a:latin typeface="Century Gothic" panose="020B0502020202020204" pitchFamily="34" charset="0"/>
                <a:cs typeface="Calibri"/>
              </a:rPr>
              <a:t>.</a:t>
            </a:r>
            <a:endParaRPr lang="nn-NO" sz="1200">
              <a:latin typeface="Century Gothic" panose="020B0502020202020204" pitchFamily="34" charset="0"/>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sz="1400">
              <a:latin typeface="Century Gothic"/>
              <a:cs typeface="Calibri"/>
            </a:endParaRPr>
          </a:p>
          <a:p>
            <a:endParaRPr lang="nb-NO">
              <a:latin typeface="Century Gothic"/>
              <a:cs typeface="Calibri"/>
            </a:endParaRPr>
          </a:p>
          <a:p>
            <a:endParaRPr lang="nb-NO">
              <a:latin typeface="Century Gothic"/>
              <a:cs typeface="Calibri"/>
            </a:endParaRPr>
          </a:p>
          <a:p>
            <a:endParaRPr lang="nb-NO">
              <a:latin typeface="Century Gothic"/>
              <a:cs typeface="Calibri"/>
            </a:endParaRPr>
          </a:p>
          <a:p>
            <a:endParaRPr lang="nb-NO">
              <a:latin typeface="Century Gothic"/>
              <a:cs typeface="Calibri"/>
            </a:endParaRPr>
          </a:p>
          <a:p>
            <a:endParaRPr lang="nb-NO">
              <a:latin typeface="Century Gothic"/>
              <a:cs typeface="Calibri"/>
            </a:endParaRPr>
          </a:p>
          <a:p>
            <a:endParaRPr lang="nb-NO">
              <a:latin typeface="Century Gothic"/>
              <a:cs typeface="Calibri"/>
            </a:endParaRPr>
          </a:p>
          <a:p>
            <a:endParaRPr lang="nb-NO">
              <a:latin typeface="Century Gothic"/>
              <a:cs typeface="Calibri"/>
            </a:endParaRPr>
          </a:p>
          <a:p>
            <a:endParaRPr lang="nb-NO">
              <a:latin typeface="Century Gothic"/>
              <a:cs typeface="Calibri"/>
            </a:endParaRPr>
          </a:p>
        </p:txBody>
      </p:sp>
      <p:sp>
        <p:nvSpPr>
          <p:cNvPr id="7" name="Dobbel bølge 6">
            <a:extLst>
              <a:ext uri="{FF2B5EF4-FFF2-40B4-BE49-F238E27FC236}">
                <a16:creationId xmlns:a16="http://schemas.microsoft.com/office/drawing/2014/main" id="{59AF7156-29D1-404F-BB18-9CA3CB604E61}"/>
              </a:ext>
            </a:extLst>
          </p:cNvPr>
          <p:cNvSpPr/>
          <p:nvPr/>
        </p:nvSpPr>
        <p:spPr>
          <a:xfrm>
            <a:off x="2174457" y="379244"/>
            <a:ext cx="2509086" cy="799603"/>
          </a:xfrm>
          <a:prstGeom prst="doubleWave">
            <a:avLst/>
          </a:prstGeom>
          <a:solidFill>
            <a:schemeClr val="accent6">
              <a:lumMod val="60000"/>
              <a:lumOff val="40000"/>
            </a:schemeClr>
          </a:solidFill>
          <a:ln w="28575">
            <a:solidFill>
              <a:schemeClr val="accent6">
                <a:lumMod val="5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prstTxWarp prst="textArchUp">
              <a:avLst/>
            </a:prstTxWarp>
          </a:bodyPr>
          <a:lstStyle/>
          <a:p>
            <a:pPr algn="ctr"/>
            <a:r>
              <a:rPr lang="nb-NO"/>
              <a:t> </a:t>
            </a:r>
            <a:r>
              <a:rPr lang="nb-NO" b="1">
                <a:solidFill>
                  <a:schemeClr val="tx1"/>
                </a:solidFill>
                <a:latin typeface="Curlz MT" panose="04040404050702020202" pitchFamily="82" charset="0"/>
              </a:rPr>
              <a:t> </a:t>
            </a:r>
          </a:p>
          <a:p>
            <a:pPr algn="ctr"/>
            <a:endParaRPr lang="nb-NO" sz="2800" b="1">
              <a:solidFill>
                <a:schemeClr val="tx1"/>
              </a:solidFill>
              <a:latin typeface="Curlz MT" panose="04040404050702020202" pitchFamily="82" charset="0"/>
            </a:endParaRPr>
          </a:p>
          <a:p>
            <a:pPr algn="ctr"/>
            <a:endParaRPr lang="nb-NO" sz="2800" b="1">
              <a:solidFill>
                <a:schemeClr val="tx1"/>
              </a:solidFill>
              <a:latin typeface="Curlz MT" panose="04040404050702020202" pitchFamily="82" charset="0"/>
            </a:endParaRPr>
          </a:p>
          <a:p>
            <a:pPr algn="ctr"/>
            <a:endParaRPr lang="nb-NO" sz="2800" b="1">
              <a:solidFill>
                <a:schemeClr val="tx1"/>
              </a:solidFill>
              <a:latin typeface="Curlz MT" panose="04040404050702020202" pitchFamily="82" charset="0"/>
            </a:endParaRPr>
          </a:p>
          <a:p>
            <a:pPr algn="ctr"/>
            <a:endParaRPr lang="nb-NO" sz="2800" b="1">
              <a:solidFill>
                <a:schemeClr val="tx1"/>
              </a:solidFill>
              <a:latin typeface="Curlz MT" panose="04040404050702020202" pitchFamily="82" charset="0"/>
            </a:endParaRPr>
          </a:p>
          <a:p>
            <a:pPr algn="ctr"/>
            <a:r>
              <a:rPr lang="nb-NO" sz="2800">
                <a:latin typeface="Curlz MT" panose="04040404050702020202" pitchFamily="82" charset="0"/>
              </a:rPr>
              <a:t> </a:t>
            </a:r>
          </a:p>
        </p:txBody>
      </p:sp>
      <p:pic>
        <p:nvPicPr>
          <p:cNvPr id="6" name="Bilde 7" descr="Et bilde som inneholder person&#10;&#10;Automatisk generert beskrivelse">
            <a:extLst>
              <a:ext uri="{FF2B5EF4-FFF2-40B4-BE49-F238E27FC236}">
                <a16:creationId xmlns:a16="http://schemas.microsoft.com/office/drawing/2014/main" id="{FD41A83B-DE2D-2287-14BF-78456DDC625C}"/>
              </a:ext>
            </a:extLst>
          </p:cNvPr>
          <p:cNvPicPr>
            <a:picLocks noChangeAspect="1"/>
          </p:cNvPicPr>
          <p:nvPr/>
        </p:nvPicPr>
        <p:blipFill rotWithShape="1">
          <a:blip r:embed="rId3"/>
          <a:srcRect l="6234" b="10287"/>
          <a:stretch/>
        </p:blipFill>
        <p:spPr>
          <a:xfrm>
            <a:off x="2498452" y="6675322"/>
            <a:ext cx="1988905" cy="2528438"/>
          </a:xfrm>
          <a:prstGeom prst="rect">
            <a:avLst/>
          </a:prstGeom>
          <a:ln>
            <a:noFill/>
          </a:ln>
          <a:effectLst>
            <a:softEdge rad="112500"/>
          </a:effectLst>
        </p:spPr>
      </p:pic>
      <p:pic>
        <p:nvPicPr>
          <p:cNvPr id="9" name="Bilde 8">
            <a:extLst>
              <a:ext uri="{FF2B5EF4-FFF2-40B4-BE49-F238E27FC236}">
                <a16:creationId xmlns:a16="http://schemas.microsoft.com/office/drawing/2014/main" id="{0C10B8F4-F96E-7806-90BE-8C00A1971940}"/>
              </a:ext>
            </a:extLst>
          </p:cNvPr>
          <p:cNvPicPr>
            <a:picLocks noChangeAspect="1"/>
          </p:cNvPicPr>
          <p:nvPr/>
        </p:nvPicPr>
        <p:blipFill rotWithShape="1">
          <a:blip r:embed="rId4"/>
          <a:srcRect t="16403"/>
          <a:stretch/>
        </p:blipFill>
        <p:spPr>
          <a:xfrm>
            <a:off x="278296" y="6835002"/>
            <a:ext cx="2334488" cy="2607265"/>
          </a:xfrm>
          <a:prstGeom prst="rect">
            <a:avLst/>
          </a:prstGeom>
          <a:ln>
            <a:noFill/>
          </a:ln>
          <a:effectLst>
            <a:softEdge rad="112500"/>
          </a:effectLst>
        </p:spPr>
      </p:pic>
      <p:pic>
        <p:nvPicPr>
          <p:cNvPr id="11" name="Bilde 10">
            <a:extLst>
              <a:ext uri="{FF2B5EF4-FFF2-40B4-BE49-F238E27FC236}">
                <a16:creationId xmlns:a16="http://schemas.microsoft.com/office/drawing/2014/main" id="{5C784299-ED38-4BEB-9906-2DE2CEB312BE}"/>
              </a:ext>
            </a:extLst>
          </p:cNvPr>
          <p:cNvPicPr>
            <a:picLocks noChangeAspect="1"/>
          </p:cNvPicPr>
          <p:nvPr/>
        </p:nvPicPr>
        <p:blipFill>
          <a:blip r:embed="rId5"/>
          <a:stretch>
            <a:fillRect/>
          </a:stretch>
        </p:blipFill>
        <p:spPr>
          <a:xfrm rot="16200000">
            <a:off x="3935069" y="4298696"/>
            <a:ext cx="1999571" cy="2648577"/>
          </a:xfrm>
          <a:prstGeom prst="rect">
            <a:avLst/>
          </a:prstGeom>
          <a:ln>
            <a:noFill/>
          </a:ln>
          <a:effectLst>
            <a:softEdge rad="112500"/>
          </a:effectLst>
        </p:spPr>
      </p:pic>
      <p:pic>
        <p:nvPicPr>
          <p:cNvPr id="12" name="Bilde 11">
            <a:extLst>
              <a:ext uri="{FF2B5EF4-FFF2-40B4-BE49-F238E27FC236}">
                <a16:creationId xmlns:a16="http://schemas.microsoft.com/office/drawing/2014/main" id="{47B2EEFC-B249-93B5-94A5-EF5B84956C77}"/>
              </a:ext>
            </a:extLst>
          </p:cNvPr>
          <p:cNvPicPr>
            <a:picLocks noChangeAspect="1"/>
          </p:cNvPicPr>
          <p:nvPr/>
        </p:nvPicPr>
        <p:blipFill rotWithShape="1">
          <a:blip r:embed="rId6"/>
          <a:srcRect l="13632" b="11259"/>
          <a:stretch/>
        </p:blipFill>
        <p:spPr>
          <a:xfrm>
            <a:off x="365983" y="4493054"/>
            <a:ext cx="2701129" cy="2077164"/>
          </a:xfrm>
          <a:prstGeom prst="rect">
            <a:avLst/>
          </a:prstGeom>
          <a:ln>
            <a:noFill/>
          </a:ln>
          <a:effectLst>
            <a:softEdge rad="112500"/>
          </a:effectLst>
        </p:spPr>
      </p:pic>
      <p:pic>
        <p:nvPicPr>
          <p:cNvPr id="13" name="Bilde 12">
            <a:extLst>
              <a:ext uri="{FF2B5EF4-FFF2-40B4-BE49-F238E27FC236}">
                <a16:creationId xmlns:a16="http://schemas.microsoft.com/office/drawing/2014/main" id="{C793D98E-D93C-B3DC-920E-EF7ABD94E353}"/>
              </a:ext>
            </a:extLst>
          </p:cNvPr>
          <p:cNvPicPr>
            <a:picLocks noChangeAspect="1"/>
          </p:cNvPicPr>
          <p:nvPr/>
        </p:nvPicPr>
        <p:blipFill rotWithShape="1">
          <a:blip r:embed="rId7"/>
          <a:srcRect t="22822" r="9223"/>
          <a:stretch/>
        </p:blipFill>
        <p:spPr>
          <a:xfrm>
            <a:off x="4389737" y="6767290"/>
            <a:ext cx="2174295" cy="2622424"/>
          </a:xfrm>
          <a:prstGeom prst="rect">
            <a:avLst/>
          </a:prstGeom>
          <a:ln>
            <a:noFill/>
          </a:ln>
          <a:effectLst>
            <a:softEdge rad="112500"/>
          </a:effectLst>
        </p:spPr>
      </p:pic>
      <p:sp>
        <p:nvSpPr>
          <p:cNvPr id="15" name="TekstSylinder 14">
            <a:extLst>
              <a:ext uri="{FF2B5EF4-FFF2-40B4-BE49-F238E27FC236}">
                <a16:creationId xmlns:a16="http://schemas.microsoft.com/office/drawing/2014/main" id="{8AFCB3CE-3C3B-8895-4ABE-74250C2C4A6F}"/>
              </a:ext>
            </a:extLst>
          </p:cNvPr>
          <p:cNvSpPr txBox="1"/>
          <p:nvPr/>
        </p:nvSpPr>
        <p:spPr>
          <a:xfrm>
            <a:off x="1714500" y="797300"/>
            <a:ext cx="3429000" cy="646331"/>
          </a:xfrm>
          <a:prstGeom prst="rect">
            <a:avLst/>
          </a:prstGeom>
          <a:noFill/>
        </p:spPr>
        <p:txBody>
          <a:bodyPr wrap="square">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b-NO" sz="3600" b="1">
                <a:solidFill>
                  <a:prstClr val="black"/>
                </a:solidFill>
                <a:latin typeface="Abadi Extra Light" panose="020B0204020104020204" pitchFamily="34" charset="0"/>
                <a:cs typeface="Segoe UI"/>
              </a:rPr>
              <a:t>Trollkokken</a:t>
            </a:r>
            <a:endParaRPr kumimoji="0" lang="nn-NO" sz="3600" b="1" i="0" u="none" strike="noStrike" kern="1200" cap="none" spc="0" normalizeH="0" baseline="0" noProof="0">
              <a:ln>
                <a:noFill/>
              </a:ln>
              <a:solidFill>
                <a:prstClr val="black"/>
              </a:solidFill>
              <a:effectLst/>
              <a:uLnTx/>
              <a:uFillTx/>
              <a:latin typeface="Abadi Extra Light" panose="020B0204020104020204" pitchFamily="34" charset="0"/>
              <a:ea typeface="+mn-ea"/>
              <a:cs typeface="Segoe UI"/>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graphicFrame>
        <p:nvGraphicFramePr>
          <p:cNvPr id="3" name="Tabell 8">
            <a:extLst>
              <a:ext uri="{FF2B5EF4-FFF2-40B4-BE49-F238E27FC236}">
                <a16:creationId xmlns:a16="http://schemas.microsoft.com/office/drawing/2014/main" id="{F5C95143-67AA-4EF1-9DF7-85E3284F5723}"/>
              </a:ext>
            </a:extLst>
          </p:cNvPr>
          <p:cNvGraphicFramePr>
            <a:graphicFrameLocks noGrp="1"/>
          </p:cNvGraphicFramePr>
          <p:nvPr>
            <p:extLst>
              <p:ext uri="{D42A27DB-BD31-4B8C-83A1-F6EECF244321}">
                <p14:modId xmlns:p14="http://schemas.microsoft.com/office/powerpoint/2010/main" val="656540040"/>
              </p:ext>
            </p:extLst>
          </p:nvPr>
        </p:nvGraphicFramePr>
        <p:xfrm>
          <a:off x="149477" y="7255628"/>
          <a:ext cx="6538893" cy="4799041"/>
        </p:xfrm>
        <a:graphic>
          <a:graphicData uri="http://schemas.openxmlformats.org/drawingml/2006/table">
            <a:tbl>
              <a:tblPr firstRow="1" bandRow="1">
                <a:tableStyleId>{ED083AE6-46FA-4A59-8FB0-9F97EB10719F}</a:tableStyleId>
              </a:tblPr>
              <a:tblGrid>
                <a:gridCol w="502989">
                  <a:extLst>
                    <a:ext uri="{9D8B030D-6E8A-4147-A177-3AD203B41FA5}">
                      <a16:colId xmlns:a16="http://schemas.microsoft.com/office/drawing/2014/main" val="2184252355"/>
                    </a:ext>
                  </a:extLst>
                </a:gridCol>
                <a:gridCol w="862272">
                  <a:extLst>
                    <a:ext uri="{9D8B030D-6E8A-4147-A177-3AD203B41FA5}">
                      <a16:colId xmlns:a16="http://schemas.microsoft.com/office/drawing/2014/main" val="20000"/>
                    </a:ext>
                  </a:extLst>
                </a:gridCol>
                <a:gridCol w="862272">
                  <a:extLst>
                    <a:ext uri="{9D8B030D-6E8A-4147-A177-3AD203B41FA5}">
                      <a16:colId xmlns:a16="http://schemas.microsoft.com/office/drawing/2014/main" val="20001"/>
                    </a:ext>
                  </a:extLst>
                </a:gridCol>
                <a:gridCol w="862272">
                  <a:extLst>
                    <a:ext uri="{9D8B030D-6E8A-4147-A177-3AD203B41FA5}">
                      <a16:colId xmlns:a16="http://schemas.microsoft.com/office/drawing/2014/main" val="20002"/>
                    </a:ext>
                  </a:extLst>
                </a:gridCol>
                <a:gridCol w="862272">
                  <a:extLst>
                    <a:ext uri="{9D8B030D-6E8A-4147-A177-3AD203B41FA5}">
                      <a16:colId xmlns:a16="http://schemas.microsoft.com/office/drawing/2014/main" val="20003"/>
                    </a:ext>
                  </a:extLst>
                </a:gridCol>
                <a:gridCol w="862272">
                  <a:extLst>
                    <a:ext uri="{9D8B030D-6E8A-4147-A177-3AD203B41FA5}">
                      <a16:colId xmlns:a16="http://schemas.microsoft.com/office/drawing/2014/main" val="20004"/>
                    </a:ext>
                  </a:extLst>
                </a:gridCol>
                <a:gridCol w="862272">
                  <a:extLst>
                    <a:ext uri="{9D8B030D-6E8A-4147-A177-3AD203B41FA5}">
                      <a16:colId xmlns:a16="http://schemas.microsoft.com/office/drawing/2014/main" val="20005"/>
                    </a:ext>
                  </a:extLst>
                </a:gridCol>
                <a:gridCol w="862272">
                  <a:extLst>
                    <a:ext uri="{9D8B030D-6E8A-4147-A177-3AD203B41FA5}">
                      <a16:colId xmlns:a16="http://schemas.microsoft.com/office/drawing/2014/main" val="20006"/>
                    </a:ext>
                  </a:extLst>
                </a:gridCol>
              </a:tblGrid>
              <a:tr h="195384">
                <a:tc>
                  <a:txBody>
                    <a:bodyPr/>
                    <a:lstStyle/>
                    <a:p>
                      <a:pPr lvl="0" algn="l">
                        <a:spcBef>
                          <a:spcPts val="200"/>
                        </a:spcBef>
                        <a:spcAft>
                          <a:spcPts val="200"/>
                        </a:spcAft>
                        <a:buNone/>
                      </a:pPr>
                      <a:r>
                        <a:rPr lang="nn-NO" sz="900" b="1">
                          <a:latin typeface="Century Gothic"/>
                        </a:rPr>
                        <a:t>Veke </a:t>
                      </a:r>
                    </a:p>
                  </a:txBody>
                  <a:tcPr marL="68561" marR="68561" marT="0" marB="0"/>
                </a:tc>
                <a:tc>
                  <a:txBody>
                    <a:bodyPr/>
                    <a:lstStyle/>
                    <a:p>
                      <a:pPr lvl="0" algn="ctr">
                        <a:spcBef>
                          <a:spcPts val="200"/>
                        </a:spcBef>
                        <a:spcAft>
                          <a:spcPts val="200"/>
                        </a:spcAft>
                      </a:pPr>
                      <a:r>
                        <a:rPr lang="nn-NO" sz="900" b="1">
                          <a:latin typeface="Century Gothic"/>
                        </a:rPr>
                        <a:t>Måndag</a:t>
                      </a:r>
                      <a:endParaRPr lang="nb-NO" sz="900" b="1">
                        <a:solidFill>
                          <a:srgbClr val="595959"/>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latin typeface="Century Gothic"/>
                        </a:rPr>
                        <a:t>Tysdag</a:t>
                      </a:r>
                      <a:endParaRPr lang="nb-NO" sz="900" b="1">
                        <a:solidFill>
                          <a:srgbClr val="595959"/>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latin typeface="Century Gothic"/>
                        </a:rPr>
                        <a:t>Onsdag</a:t>
                      </a:r>
                      <a:endParaRPr lang="nb-NO" sz="900" b="1">
                        <a:solidFill>
                          <a:srgbClr val="595959"/>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latin typeface="Century Gothic"/>
                        </a:rPr>
                        <a:t>Torsdag</a:t>
                      </a:r>
                      <a:endParaRPr lang="nb-NO" sz="900" b="1">
                        <a:solidFill>
                          <a:srgbClr val="595959"/>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latin typeface="Century Gothic"/>
                        </a:rPr>
                        <a:t>Fredag</a:t>
                      </a:r>
                      <a:endParaRPr lang="nb-NO" sz="900" b="1">
                        <a:solidFill>
                          <a:srgbClr val="595959"/>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latin typeface="Century Gothic"/>
                        </a:rPr>
                        <a:t>Laurdag</a:t>
                      </a:r>
                      <a:endParaRPr lang="nb-NO" sz="900" b="1">
                        <a:solidFill>
                          <a:srgbClr val="595959"/>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latin typeface="Century Gothic"/>
                        </a:rPr>
                        <a:t>Søndag</a:t>
                      </a:r>
                      <a:endParaRPr lang="nb-NO" sz="900" b="1">
                        <a:solidFill>
                          <a:srgbClr val="595959"/>
                        </a:solidFill>
                        <a:latin typeface="Century Gothic"/>
                        <a:ea typeface="MS PGothic"/>
                        <a:cs typeface="Times New Roman"/>
                      </a:endParaRPr>
                    </a:p>
                  </a:txBody>
                  <a:tcPr marL="68561" marR="68561" marT="0" marB="0"/>
                </a:tc>
                <a:extLst>
                  <a:ext uri="{0D108BD9-81ED-4DB2-BD59-A6C34878D82A}">
                    <a16:rowId xmlns:a16="http://schemas.microsoft.com/office/drawing/2014/main" val="10000"/>
                  </a:ext>
                </a:extLst>
              </a:tr>
              <a:tr h="146648">
                <a:tc>
                  <a:txBody>
                    <a:bodyPr/>
                    <a:lstStyle/>
                    <a:p>
                      <a:pPr lvl="0" algn="l">
                        <a:spcAft>
                          <a:spcPts val="0"/>
                        </a:spcAft>
                        <a:buNone/>
                      </a:pPr>
                      <a:r>
                        <a:rPr lang="nn-NO" sz="900" b="1">
                          <a:solidFill>
                            <a:schemeClr val="tx1"/>
                          </a:solidFill>
                          <a:latin typeface="Century Gothic"/>
                          <a:ea typeface="MS PGothic"/>
                          <a:cs typeface="Times New Roman"/>
                        </a:rPr>
                        <a:t>31</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1.</a:t>
                      </a:r>
                      <a:endParaRPr lang="nb-NO"/>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2.</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3.</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4.</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1"/>
                  </a:ext>
                </a:extLst>
              </a:tr>
              <a:tr h="801678">
                <a:tc>
                  <a:txBody>
                    <a:bodyPr/>
                    <a:lstStyle/>
                    <a:p>
                      <a:pPr lvl="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2"/>
                  </a:ext>
                </a:extLst>
              </a:tr>
              <a:tr h="146648">
                <a:tc>
                  <a:txBody>
                    <a:bodyPr/>
                    <a:lstStyle/>
                    <a:p>
                      <a:pPr lvl="0" algn="l">
                        <a:spcAft>
                          <a:spcPts val="0"/>
                        </a:spcAft>
                        <a:buNone/>
                      </a:pPr>
                      <a:r>
                        <a:rPr lang="nn-NO" sz="900" b="1">
                          <a:solidFill>
                            <a:schemeClr val="tx1"/>
                          </a:solidFill>
                          <a:latin typeface="Century Gothic"/>
                        </a:rPr>
                        <a:t>32</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5.</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6.</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7.</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8.</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9.</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10.</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11.</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3"/>
                  </a:ext>
                </a:extLst>
              </a:tr>
              <a:tr h="801678">
                <a:tc>
                  <a:txBody>
                    <a:bodyPr/>
                    <a:lstStyle/>
                    <a:p>
                      <a:pPr lvl="0" algn="l">
                        <a:spcBef>
                          <a:spcPts val="200"/>
                        </a:spcBef>
                        <a:spcAft>
                          <a:spcPts val="200"/>
                        </a:spcAft>
                        <a:buNone/>
                      </a:pPr>
                      <a:endParaRPr lang="nn-NO" sz="900" b="1">
                        <a:solidFill>
                          <a:schemeClr val="tx1"/>
                        </a:solidFill>
                        <a:latin typeface="Century Gothic" panose="020B0502020202020204" pitchFamily="34" charset="0"/>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r>
                        <a:rPr lang="nn-NO" sz="900" b="1">
                          <a:solidFill>
                            <a:schemeClr val="tx1"/>
                          </a:solidFill>
                          <a:latin typeface="Century Gothic"/>
                        </a:rPr>
                        <a:t>Velkommen til nytt barnehage-år   </a:t>
                      </a: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4"/>
                  </a:ext>
                </a:extLst>
              </a:tr>
              <a:tr h="146647">
                <a:tc>
                  <a:txBody>
                    <a:bodyPr/>
                    <a:lstStyle/>
                    <a:p>
                      <a:pPr lvl="0" algn="l">
                        <a:spcAft>
                          <a:spcPts val="0"/>
                        </a:spcAft>
                        <a:buNone/>
                      </a:pPr>
                      <a:r>
                        <a:rPr lang="nn-NO" sz="900" b="1">
                          <a:solidFill>
                            <a:schemeClr val="tx1"/>
                          </a:solidFill>
                          <a:latin typeface="Century Gothic"/>
                        </a:rPr>
                        <a:t>33</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12.</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13.</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14.</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15.</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16.</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17.</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18.</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5"/>
                  </a:ext>
                </a:extLst>
              </a:tr>
              <a:tr h="781538">
                <a:tc>
                  <a:txBody>
                    <a:bodyPr/>
                    <a:lstStyle/>
                    <a:p>
                      <a:pPr lvl="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a:ea typeface="MS PGothic"/>
                        <a:cs typeface="Times New Roman"/>
                      </a:endParaRPr>
                    </a:p>
                  </a:txBody>
                  <a:tcPr marL="68561" marR="68561" marT="0" marB="0">
                    <a:no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solidFill>
                      <a:schemeClr val="bg1"/>
                    </a:solidFill>
                  </a:tcPr>
                </a:tc>
                <a:tc>
                  <a:txBody>
                    <a:bodyPr/>
                    <a:lstStyle/>
                    <a:p>
                      <a:pPr lvl="0">
                        <a:spcBef>
                          <a:spcPts val="200"/>
                        </a:spcBef>
                        <a:spcAft>
                          <a:spcPts val="200"/>
                        </a:spcAft>
                        <a:buNone/>
                      </a:pPr>
                      <a:endParaRPr lang="nb-NO" sz="900" b="1" i="0" u="none" strike="noStrike" noProof="0">
                        <a:solidFill>
                          <a:schemeClr val="tx1"/>
                        </a:solidFill>
                        <a:latin typeface="Century Gothic"/>
                      </a:endParaRPr>
                    </a:p>
                    <a:p>
                      <a:pPr lvl="0">
                        <a:spcBef>
                          <a:spcPts val="200"/>
                        </a:spcBef>
                        <a:spcAft>
                          <a:spcPts val="200"/>
                        </a:spcAft>
                        <a:buNone/>
                      </a:pPr>
                      <a:endParaRPr lang="nb-NO" sz="900" b="1" i="0" u="none" strike="noStrike" noProof="0">
                        <a:solidFill>
                          <a:schemeClr val="tx1"/>
                        </a:solidFill>
                        <a:latin typeface="Century Gothic"/>
                      </a:endParaRPr>
                    </a:p>
                  </a:txBody>
                  <a:tcPr marL="68561" marR="68561" marT="0" marB="0"/>
                </a:tc>
                <a:tc>
                  <a:txBody>
                    <a:bodyPr/>
                    <a:lstStyle/>
                    <a:p>
                      <a:pPr lvl="0">
                        <a:spcBef>
                          <a:spcPts val="200"/>
                        </a:spcBef>
                        <a:spcAft>
                          <a:spcPts val="200"/>
                        </a:spcAft>
                        <a:buNone/>
                      </a:pPr>
                      <a:r>
                        <a:rPr lang="nb-NO" sz="900" b="1" i="0" u="none" strike="noStrike" noProof="0">
                          <a:solidFill>
                            <a:schemeClr val="tx1"/>
                          </a:solidFill>
                          <a:latin typeface="Century Gothic"/>
                        </a:rPr>
                        <a:t>Planleggingsdag</a:t>
                      </a:r>
                      <a:endParaRPr lang="en-US" sz="900" b="0" i="0" u="none" strike="noStrike" noProof="0">
                        <a:solidFill>
                          <a:srgbClr val="000000"/>
                        </a:solidFill>
                        <a:latin typeface="Century Gothic"/>
                      </a:endParaRPr>
                    </a:p>
                    <a:p>
                      <a:pPr lvl="0">
                        <a:spcBef>
                          <a:spcPts val="200"/>
                        </a:spcBef>
                        <a:spcAft>
                          <a:spcPts val="200"/>
                        </a:spcAft>
                        <a:buNone/>
                      </a:pPr>
                      <a:r>
                        <a:rPr lang="nb-NO" sz="900" b="1" i="0" u="none" strike="noStrike" noProof="0" err="1">
                          <a:solidFill>
                            <a:schemeClr val="tx1"/>
                          </a:solidFill>
                          <a:latin typeface="Century Gothic"/>
                        </a:rPr>
                        <a:t>Bhg</a:t>
                      </a:r>
                      <a:r>
                        <a:rPr lang="nb-NO" sz="900" b="1" i="0" u="none" strike="noStrike" noProof="0">
                          <a:solidFill>
                            <a:schemeClr val="tx1"/>
                          </a:solidFill>
                          <a:latin typeface="Century Gothic"/>
                        </a:rPr>
                        <a:t>.  stengt</a:t>
                      </a:r>
                      <a:endParaRPr lang="en-US" sz="900" b="0" i="0" u="none" strike="noStrike" noProof="0">
                        <a:solidFill>
                          <a:srgbClr val="000000"/>
                        </a:solidFill>
                        <a:latin typeface="Century Gothic"/>
                      </a:endParaRPr>
                    </a:p>
                  </a:txBody>
                  <a:tcPr marL="68561" marR="68561" marT="0" marB="0">
                    <a:solidFill>
                      <a:srgbClr val="FFFFB7"/>
                    </a:soli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6"/>
                  </a:ext>
                </a:extLst>
              </a:tr>
              <a:tr h="146648">
                <a:tc>
                  <a:txBody>
                    <a:bodyPr/>
                    <a:lstStyle/>
                    <a:p>
                      <a:pPr lvl="0" algn="l">
                        <a:spcAft>
                          <a:spcPts val="0"/>
                        </a:spcAft>
                        <a:buNone/>
                      </a:pPr>
                      <a:r>
                        <a:rPr lang="nn-NO" sz="900" b="1">
                          <a:solidFill>
                            <a:schemeClr val="tx1"/>
                          </a:solidFill>
                          <a:latin typeface="Century Gothic"/>
                        </a:rPr>
                        <a:t>34</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19.</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20.</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21.</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22.</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23.</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24.</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25.</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7"/>
                  </a:ext>
                </a:extLst>
              </a:tr>
              <a:tr h="683846">
                <a:tc>
                  <a:txBody>
                    <a:bodyPr/>
                    <a:lstStyle/>
                    <a:p>
                      <a:pPr lvl="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n-NO" sz="900" b="1">
                        <a:solidFill>
                          <a:schemeClr val="tx1"/>
                        </a:solidFill>
                        <a:latin typeface="Century Gothic" panose="020B0502020202020204" pitchFamily="34" charset="0"/>
                      </a:endParaRPr>
                    </a:p>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8"/>
                  </a:ext>
                </a:extLst>
              </a:tr>
              <a:tr h="146648">
                <a:tc>
                  <a:txBody>
                    <a:bodyPr/>
                    <a:lstStyle/>
                    <a:p>
                      <a:pPr lvl="0" algn="l">
                        <a:spcAft>
                          <a:spcPts val="0"/>
                        </a:spcAft>
                        <a:buNone/>
                      </a:pPr>
                      <a:r>
                        <a:rPr lang="nn-NO" sz="900" b="1">
                          <a:solidFill>
                            <a:schemeClr val="tx1"/>
                          </a:solidFill>
                          <a:latin typeface="Century Gothic"/>
                        </a:rPr>
                        <a:t>35</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2 6</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27.</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28.</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29.</a:t>
                      </a: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30.</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31.</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09"/>
                  </a:ext>
                </a:extLst>
              </a:tr>
              <a:tr h="801678">
                <a:tc>
                  <a:txBody>
                    <a:bodyPr/>
                    <a:lstStyle/>
                    <a:p>
                      <a:pPr lvl="0">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tcPr>
                </a:tc>
                <a:extLst>
                  <a:ext uri="{0D108BD9-81ED-4DB2-BD59-A6C34878D82A}">
                    <a16:rowId xmlns:a16="http://schemas.microsoft.com/office/drawing/2014/main" val="10010"/>
                  </a:ext>
                </a:extLst>
              </a:tr>
            </a:tbl>
          </a:graphicData>
        </a:graphic>
      </p:graphicFrame>
      <p:pic>
        <p:nvPicPr>
          <p:cNvPr id="7" name="Bilde 7" descr="Et bilde som inneholder tekst&#10;&#10;Beskrivelse som er generert med svært høy visshet">
            <a:extLst>
              <a:ext uri="{FF2B5EF4-FFF2-40B4-BE49-F238E27FC236}">
                <a16:creationId xmlns:a16="http://schemas.microsoft.com/office/drawing/2014/main" id="{1A6ECF25-DB5E-4E01-8D99-FC959610D25C}"/>
              </a:ext>
            </a:extLst>
          </p:cNvPr>
          <p:cNvPicPr>
            <a:picLocks noChangeAspect="1"/>
          </p:cNvPicPr>
          <p:nvPr/>
        </p:nvPicPr>
        <p:blipFill>
          <a:blip r:embed="rId3"/>
          <a:stretch>
            <a:fillRect/>
          </a:stretch>
        </p:blipFill>
        <p:spPr>
          <a:xfrm>
            <a:off x="3440862" y="1638636"/>
            <a:ext cx="3157621" cy="2378242"/>
          </a:xfrm>
          <a:prstGeom prst="rect">
            <a:avLst/>
          </a:prstGeom>
        </p:spPr>
      </p:pic>
      <p:sp>
        <p:nvSpPr>
          <p:cNvPr id="10" name="Dobbel bølge 9">
            <a:extLst>
              <a:ext uri="{FF2B5EF4-FFF2-40B4-BE49-F238E27FC236}">
                <a16:creationId xmlns:a16="http://schemas.microsoft.com/office/drawing/2014/main" id="{5776C541-D463-45B2-A3F8-976F6CAA8A9F}"/>
              </a:ext>
            </a:extLst>
          </p:cNvPr>
          <p:cNvSpPr/>
          <p:nvPr/>
        </p:nvSpPr>
        <p:spPr>
          <a:xfrm>
            <a:off x="1594351" y="331351"/>
            <a:ext cx="3662252" cy="915979"/>
          </a:xfrm>
          <a:prstGeom prst="doubleWav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w="28575">
            <a:solidFill>
              <a:schemeClr val="accent4">
                <a:lumMod val="60000"/>
                <a:lumOff val="40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279DF95A-9E86-41BC-B3B9-22E325239713}"/>
              </a:ext>
            </a:extLst>
          </p:cNvPr>
          <p:cNvSpPr/>
          <p:nvPr/>
        </p:nvSpPr>
        <p:spPr>
          <a:xfrm>
            <a:off x="1887082" y="779046"/>
            <a:ext cx="3231975" cy="923330"/>
          </a:xfrm>
          <a:prstGeom prst="rect">
            <a:avLst/>
          </a:prstGeom>
          <a:noFill/>
        </p:spPr>
        <p:txBody>
          <a:bodyPr spcFirstLastPara="1" wrap="non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accent6">
                    <a:lumMod val="75000"/>
                  </a:schemeClr>
                </a:solidFill>
                <a:latin typeface="Abadi Extra Light" panose="020B0204020104020204" pitchFamily="34" charset="0"/>
              </a:rPr>
              <a:t>August</a:t>
            </a:r>
            <a:r>
              <a:rPr lang="nb-NO" sz="4800" b="1">
                <a:ln/>
                <a:solidFill>
                  <a:schemeClr val="accent4"/>
                </a:solidFill>
                <a:latin typeface="Century Gothic"/>
              </a:rPr>
              <a:t> </a:t>
            </a:r>
            <a:r>
              <a:rPr lang="nb-NO" sz="5400" b="1">
                <a:ln/>
                <a:solidFill>
                  <a:schemeClr val="accent4"/>
                </a:solidFill>
              </a:rPr>
              <a:t> </a:t>
            </a:r>
          </a:p>
        </p:txBody>
      </p:sp>
      <p:sp>
        <p:nvSpPr>
          <p:cNvPr id="14" name="Ellipse 13">
            <a:extLst>
              <a:ext uri="{FF2B5EF4-FFF2-40B4-BE49-F238E27FC236}">
                <a16:creationId xmlns:a16="http://schemas.microsoft.com/office/drawing/2014/main" id="{59AFAE9C-8F04-4E59-A078-77533412174C}"/>
              </a:ext>
            </a:extLst>
          </p:cNvPr>
          <p:cNvSpPr/>
          <p:nvPr/>
        </p:nvSpPr>
        <p:spPr>
          <a:xfrm>
            <a:off x="234952" y="4958473"/>
            <a:ext cx="2836208" cy="1136249"/>
          </a:xfrm>
          <a:prstGeom prst="ellipse">
            <a:avLst/>
          </a:prstGeom>
          <a:gradFill flip="none" rotWithShape="1">
            <a:gsLst>
              <a:gs pos="0">
                <a:srgbClr val="FAF746">
                  <a:tint val="66000"/>
                  <a:satMod val="160000"/>
                </a:srgbClr>
              </a:gs>
              <a:gs pos="50000">
                <a:srgbClr val="FAF746">
                  <a:tint val="44500"/>
                  <a:satMod val="160000"/>
                </a:srgbClr>
              </a:gs>
              <a:gs pos="100000">
                <a:srgbClr val="FAF746">
                  <a:tint val="23500"/>
                  <a:satMod val="160000"/>
                </a:srgbClr>
              </a:gs>
            </a:gsLst>
            <a:lin ang="16200000" scaled="1"/>
            <a:tileRect/>
          </a:gra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F0ED5928-0DD6-49F7-A485-E8A544534341}"/>
              </a:ext>
            </a:extLst>
          </p:cNvPr>
          <p:cNvSpPr txBox="1"/>
          <p:nvPr/>
        </p:nvSpPr>
        <p:spPr>
          <a:xfrm>
            <a:off x="366702" y="5171391"/>
            <a:ext cx="2699705" cy="923330"/>
          </a:xfrm>
          <a:custGeom>
            <a:avLst/>
            <a:gdLst>
              <a:gd name="connsiteX0" fmla="*/ 0 w 2699705"/>
              <a:gd name="connsiteY0" fmla="*/ 0 h 923330"/>
              <a:gd name="connsiteX1" fmla="*/ 539941 w 2699705"/>
              <a:gd name="connsiteY1" fmla="*/ 0 h 923330"/>
              <a:gd name="connsiteX2" fmla="*/ 998891 w 2699705"/>
              <a:gd name="connsiteY2" fmla="*/ 0 h 923330"/>
              <a:gd name="connsiteX3" fmla="*/ 1457841 w 2699705"/>
              <a:gd name="connsiteY3" fmla="*/ 0 h 923330"/>
              <a:gd name="connsiteX4" fmla="*/ 2024779 w 2699705"/>
              <a:gd name="connsiteY4" fmla="*/ 0 h 923330"/>
              <a:gd name="connsiteX5" fmla="*/ 2699705 w 2699705"/>
              <a:gd name="connsiteY5" fmla="*/ 0 h 923330"/>
              <a:gd name="connsiteX6" fmla="*/ 2699705 w 2699705"/>
              <a:gd name="connsiteY6" fmla="*/ 433965 h 923330"/>
              <a:gd name="connsiteX7" fmla="*/ 2699705 w 2699705"/>
              <a:gd name="connsiteY7" fmla="*/ 923330 h 923330"/>
              <a:gd name="connsiteX8" fmla="*/ 2186761 w 2699705"/>
              <a:gd name="connsiteY8" fmla="*/ 923330 h 923330"/>
              <a:gd name="connsiteX9" fmla="*/ 1673817 w 2699705"/>
              <a:gd name="connsiteY9" fmla="*/ 923330 h 923330"/>
              <a:gd name="connsiteX10" fmla="*/ 1214867 w 2699705"/>
              <a:gd name="connsiteY10" fmla="*/ 923330 h 923330"/>
              <a:gd name="connsiteX11" fmla="*/ 620932 w 2699705"/>
              <a:gd name="connsiteY11" fmla="*/ 923330 h 923330"/>
              <a:gd name="connsiteX12" fmla="*/ 0 w 2699705"/>
              <a:gd name="connsiteY12" fmla="*/ 923330 h 923330"/>
              <a:gd name="connsiteX13" fmla="*/ 0 w 2699705"/>
              <a:gd name="connsiteY13" fmla="*/ 470898 h 923330"/>
              <a:gd name="connsiteX14" fmla="*/ 0 w 2699705"/>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9705" h="923330" extrusionOk="0">
                <a:moveTo>
                  <a:pt x="0" y="0"/>
                </a:moveTo>
                <a:cubicBezTo>
                  <a:pt x="234653" y="-41285"/>
                  <a:pt x="410982" y="20973"/>
                  <a:pt x="539941" y="0"/>
                </a:cubicBezTo>
                <a:cubicBezTo>
                  <a:pt x="668900" y="-20973"/>
                  <a:pt x="795058" y="53238"/>
                  <a:pt x="998891" y="0"/>
                </a:cubicBezTo>
                <a:cubicBezTo>
                  <a:pt x="1202724" y="-53238"/>
                  <a:pt x="1228952" y="11876"/>
                  <a:pt x="1457841" y="0"/>
                </a:cubicBezTo>
                <a:cubicBezTo>
                  <a:pt x="1686730" y="-11876"/>
                  <a:pt x="1783451" y="67721"/>
                  <a:pt x="2024779" y="0"/>
                </a:cubicBezTo>
                <a:cubicBezTo>
                  <a:pt x="2266107" y="-67721"/>
                  <a:pt x="2454569" y="68684"/>
                  <a:pt x="2699705" y="0"/>
                </a:cubicBezTo>
                <a:cubicBezTo>
                  <a:pt x="2725750" y="180828"/>
                  <a:pt x="2666827" y="334423"/>
                  <a:pt x="2699705" y="433965"/>
                </a:cubicBezTo>
                <a:cubicBezTo>
                  <a:pt x="2732583" y="533507"/>
                  <a:pt x="2698315" y="693979"/>
                  <a:pt x="2699705" y="923330"/>
                </a:cubicBezTo>
                <a:cubicBezTo>
                  <a:pt x="2498941" y="982798"/>
                  <a:pt x="2384531" y="916737"/>
                  <a:pt x="2186761" y="923330"/>
                </a:cubicBezTo>
                <a:cubicBezTo>
                  <a:pt x="1988991" y="929923"/>
                  <a:pt x="1799160" y="915796"/>
                  <a:pt x="1673817" y="923330"/>
                </a:cubicBezTo>
                <a:cubicBezTo>
                  <a:pt x="1548474" y="930864"/>
                  <a:pt x="1310788" y="915913"/>
                  <a:pt x="1214867" y="923330"/>
                </a:cubicBezTo>
                <a:cubicBezTo>
                  <a:pt x="1118946" y="930747"/>
                  <a:pt x="889904" y="863406"/>
                  <a:pt x="620932" y="923330"/>
                </a:cubicBezTo>
                <a:cubicBezTo>
                  <a:pt x="351960" y="983254"/>
                  <a:pt x="247911" y="851152"/>
                  <a:pt x="0" y="923330"/>
                </a:cubicBezTo>
                <a:cubicBezTo>
                  <a:pt x="-2564" y="786677"/>
                  <a:pt x="22165" y="687425"/>
                  <a:pt x="0" y="470898"/>
                </a:cubicBezTo>
                <a:cubicBezTo>
                  <a:pt x="-22165" y="254371"/>
                  <a:pt x="51292" y="234675"/>
                  <a:pt x="0" y="0"/>
                </a:cubicBezTo>
                <a:close/>
              </a:path>
            </a:pathLst>
          </a:custGeom>
          <a:noFill/>
          <a:ln>
            <a:noFill/>
            <a:extLst>
              <a:ext uri="{C807C97D-BFC1-408E-A445-0C87EB9F89A2}">
                <ask:lineSketchStyleProps xmlns:ask="http://schemas.microsoft.com/office/drawing/2018/sketchyshapes" sd="2448411168">
                  <a:prstGeom prst="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200" b="1">
                <a:latin typeface="Century Gothic" panose="020B0502020202020204" pitchFamily="34" charset="0"/>
                <a:cs typeface="Calibri"/>
              </a:rPr>
              <a:t>Fagområde:</a:t>
            </a:r>
            <a:endParaRPr lang="nb-NO" sz="1200">
              <a:latin typeface="Century Gothic" panose="020B0502020202020204" pitchFamily="34" charset="0"/>
            </a:endParaRPr>
          </a:p>
          <a:p>
            <a:pPr algn="ctr"/>
            <a:r>
              <a:rPr lang="nb-NO" sz="1200">
                <a:latin typeface="Century Gothic" panose="020B0502020202020204" pitchFamily="34" charset="0"/>
                <a:cs typeface="Calibri"/>
              </a:rPr>
              <a:t>Kommunikasjon, språk og tekst </a:t>
            </a:r>
          </a:p>
          <a:p>
            <a:pPr algn="ctr"/>
            <a:r>
              <a:rPr lang="nb-NO" sz="1200">
                <a:latin typeface="Century Gothic" panose="020B0502020202020204" pitchFamily="34" charset="0"/>
                <a:cs typeface="Calibri"/>
              </a:rPr>
              <a:t>Nærmiljø og samfunn</a:t>
            </a:r>
          </a:p>
          <a:p>
            <a:endParaRPr lang="nb-NO">
              <a:cs typeface="Calibri"/>
            </a:endParaRPr>
          </a:p>
        </p:txBody>
      </p:sp>
      <p:sp>
        <p:nvSpPr>
          <p:cNvPr id="4" name="Hjerte 3">
            <a:extLst>
              <a:ext uri="{FF2B5EF4-FFF2-40B4-BE49-F238E27FC236}">
                <a16:creationId xmlns:a16="http://schemas.microsoft.com/office/drawing/2014/main" id="{09309BDB-3E8E-875F-2F64-9BC35454153D}"/>
              </a:ext>
            </a:extLst>
          </p:cNvPr>
          <p:cNvSpPr/>
          <p:nvPr/>
        </p:nvSpPr>
        <p:spPr>
          <a:xfrm>
            <a:off x="896602" y="9014895"/>
            <a:ext cx="296169" cy="246491"/>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a:extLst>
              <a:ext uri="{FF2B5EF4-FFF2-40B4-BE49-F238E27FC236}">
                <a16:creationId xmlns:a16="http://schemas.microsoft.com/office/drawing/2014/main" id="{A60D7E9B-771E-D209-7905-3B70A370A491}"/>
              </a:ext>
            </a:extLst>
          </p:cNvPr>
          <p:cNvSpPr txBox="1"/>
          <p:nvPr/>
        </p:nvSpPr>
        <p:spPr>
          <a:xfrm>
            <a:off x="137745" y="1548186"/>
            <a:ext cx="3157621" cy="2569934"/>
          </a:xfrm>
          <a:prstGeom prst="rect">
            <a:avLst/>
          </a:prstGeom>
          <a:noFill/>
          <a:ln w="28575">
            <a:solidFill>
              <a:srgbClr val="FFFF00"/>
            </a:solidFill>
          </a:ln>
        </p:spPr>
        <p:txBody>
          <a:bodyPr wrap="square" lIns="91440" tIns="45720" rIns="91440" bIns="45720" rtlCol="0" anchor="t">
            <a:spAutoFit/>
          </a:bodyPr>
          <a:lstStyle/>
          <a:p>
            <a:pPr marR="0" lvl="0" algn="l" defTabSz="457200" rtl="0" eaLnBrk="1" fontAlgn="auto" latinLnBrk="0" hangingPunct="1">
              <a:lnSpc>
                <a:spcPct val="100000"/>
              </a:lnSpc>
              <a:spcBef>
                <a:spcPts val="1200"/>
              </a:spcBef>
              <a:spcAft>
                <a:spcPts val="600"/>
              </a:spcAft>
              <a:buClrTx/>
              <a:buSzTx/>
              <a:buFontTx/>
              <a:buNone/>
              <a:tabLst/>
              <a:defRPr sz="1800" b="0" i="0" u="none" strike="noStrike" kern="0" cap="none" spc="0" baseline="0">
                <a:solidFill>
                  <a:srgbClr val="000000"/>
                </a:solidFill>
                <a:uFillTx/>
              </a:defRPr>
            </a:pPr>
            <a:r>
              <a:rPr kumimoji="0" lang="nn-NO" sz="1200" b="1" i="0" u="none" strike="noStrike" kern="0" cap="none" spc="0" normalizeH="0" baseline="0" noProof="0">
                <a:ln>
                  <a:noFill/>
                </a:ln>
                <a:solidFill>
                  <a:srgbClr val="000000"/>
                </a:solidFill>
                <a:effectLst/>
                <a:uLnTx/>
                <a:uFillTx/>
                <a:latin typeface="Century Gothic"/>
                <a:ea typeface="MS PGothic"/>
                <a:cs typeface="Times New Roman"/>
              </a:rPr>
              <a:t>Tilvenning og </a:t>
            </a:r>
            <a:r>
              <a:rPr kumimoji="0" lang="nn-NO" sz="1200" b="1" i="0" u="none" strike="noStrike" kern="0" cap="none" spc="0" normalizeH="0" baseline="0" noProof="0" err="1">
                <a:ln>
                  <a:noFill/>
                </a:ln>
                <a:solidFill>
                  <a:srgbClr val="000000"/>
                </a:solidFill>
                <a:effectLst/>
                <a:uLnTx/>
                <a:uFillTx/>
                <a:latin typeface="Century Gothic"/>
                <a:ea typeface="MS PGothic"/>
                <a:cs typeface="Times New Roman"/>
              </a:rPr>
              <a:t>overgongar</a:t>
            </a:r>
            <a:r>
              <a:rPr kumimoji="0" lang="nn-NO" sz="1200" b="0" i="0" u="none" strike="noStrike" kern="0" cap="none" spc="0" normalizeH="0" baseline="0" noProof="0">
                <a:ln>
                  <a:noFill/>
                </a:ln>
                <a:solidFill>
                  <a:srgbClr val="000000"/>
                </a:solidFill>
                <a:effectLst/>
                <a:uLnTx/>
                <a:uFillTx/>
                <a:latin typeface="Century Gothic"/>
                <a:ea typeface="MS PGothic"/>
                <a:cs typeface="Times New Roman"/>
              </a:rPr>
              <a:t>:</a:t>
            </a:r>
          </a:p>
          <a:p>
            <a:pPr marR="0" lvl="0" algn="l" defTabSz="457200" rtl="0" eaLnBrk="1" fontAlgn="auto" latinLnBrk="0" hangingPunct="1">
              <a:lnSpc>
                <a:spcPct val="100000"/>
              </a:lnSpc>
              <a:buClrTx/>
              <a:buSzTx/>
              <a:buFontTx/>
              <a:buNone/>
              <a:tabLst/>
              <a:defRPr sz="1800" b="0" i="0" u="none" strike="noStrike" kern="0" cap="none" spc="0" baseline="0">
                <a:solidFill>
                  <a:srgbClr val="000000"/>
                </a:solidFill>
                <a:uFillTx/>
              </a:defRPr>
            </a:pPr>
            <a:r>
              <a:rPr kumimoji="0" lang="nn-NO" sz="1200" b="0" i="0" u="none" strike="noStrike" kern="0" cap="none" spc="0" normalizeH="0" baseline="0" noProof="0">
                <a:ln>
                  <a:noFill/>
                </a:ln>
                <a:solidFill>
                  <a:prstClr val="black"/>
                </a:solidFill>
                <a:effectLst/>
                <a:uLnTx/>
                <a:uFillTx/>
                <a:latin typeface="Century Gothic"/>
                <a:ea typeface="MS PGothic"/>
                <a:cs typeface="Times New Roman"/>
              </a:rPr>
              <a:t>I samarbeid gir vi barnet den beste starten på små og storbarnsavdeling. Tilvenning må skje på barnets premissar og i tett dialog mellom foreldra og personalet.</a:t>
            </a:r>
            <a:endParaRPr kumimoji="0" lang="nn-NO" sz="1200" b="0" i="0" u="none" strike="noStrike" kern="0" cap="none" spc="0" normalizeH="0" baseline="0" noProof="0">
              <a:ln>
                <a:noFill/>
              </a:ln>
              <a:solidFill>
                <a:prstClr val="black"/>
              </a:solidFill>
              <a:effectLst/>
              <a:uLnTx/>
              <a:uFillTx/>
              <a:latin typeface="Century Gothic"/>
              <a:ea typeface="+mn-ea"/>
              <a:cs typeface="Calibri"/>
            </a:endParaRPr>
          </a:p>
          <a:p>
            <a:pPr marR="0" lvl="0" algn="l" defTabSz="457200" rtl="0" eaLnBrk="1" fontAlgn="auto" latinLnBrk="0" hangingPunct="1">
              <a:lnSpc>
                <a:spcPct val="100000"/>
              </a:lnSpc>
              <a:buClrTx/>
              <a:buSzTx/>
              <a:buFontTx/>
              <a:buNone/>
              <a:tabLst/>
              <a:defRPr sz="1800" b="0" i="0" u="none" strike="noStrike" kern="0" cap="none" spc="0" baseline="0">
                <a:solidFill>
                  <a:srgbClr val="000000"/>
                </a:solidFill>
                <a:uFillTx/>
              </a:defRPr>
            </a:pPr>
            <a:r>
              <a:rPr kumimoji="0" lang="nn-NO" sz="1200" b="0" i="0" u="none" strike="noStrike" kern="0" cap="none" spc="0" normalizeH="0" baseline="0" noProof="0">
                <a:ln>
                  <a:noFill/>
                </a:ln>
                <a:solidFill>
                  <a:prstClr val="black"/>
                </a:solidFill>
                <a:effectLst/>
                <a:uLnTx/>
                <a:uFillTx/>
                <a:latin typeface="Century Gothic"/>
                <a:ea typeface="MS PGothic"/>
                <a:cs typeface="Times New Roman"/>
              </a:rPr>
              <a:t>For å sikre barnets tryggheit i barnehagen er det viktig at barnet får ei positiv oppleving av oppstarten. Barnet treng både </a:t>
            </a:r>
            <a:r>
              <a:rPr kumimoji="0" lang="nn-NO" sz="1200" b="0" i="0" u="none" strike="noStrike" kern="0" cap="none" spc="0" normalizeH="0" baseline="0" noProof="0" err="1">
                <a:ln>
                  <a:noFill/>
                </a:ln>
                <a:solidFill>
                  <a:prstClr val="black"/>
                </a:solidFill>
                <a:effectLst/>
                <a:uLnTx/>
                <a:uFillTx/>
                <a:latin typeface="Century Gothic"/>
                <a:ea typeface="MS PGothic"/>
                <a:cs typeface="Times New Roman"/>
              </a:rPr>
              <a:t>forutsigbarheit</a:t>
            </a:r>
            <a:r>
              <a:rPr kumimoji="0" lang="nn-NO" sz="1200" b="0" i="0" u="none" strike="noStrike" kern="0" cap="none" spc="0" normalizeH="0" baseline="0" noProof="0">
                <a:ln>
                  <a:noFill/>
                </a:ln>
                <a:solidFill>
                  <a:prstClr val="black"/>
                </a:solidFill>
                <a:effectLst/>
                <a:uLnTx/>
                <a:uFillTx/>
                <a:latin typeface="Century Gothic"/>
                <a:ea typeface="MS PGothic"/>
                <a:cs typeface="Times New Roman"/>
              </a:rPr>
              <a:t> og utfordringar, slik at det gler seg til å kome i barnehagen.</a:t>
            </a:r>
            <a:endParaRPr lang="nn-NO" sz="1200" b="0" i="0" u="none" strike="noStrike" kern="0" cap="none" spc="0" normalizeH="0" baseline="0" noProof="0">
              <a:ln>
                <a:noFill/>
              </a:ln>
              <a:solidFill>
                <a:prstClr val="black"/>
              </a:solidFill>
              <a:effectLst/>
              <a:uLnTx/>
              <a:uFillTx/>
              <a:latin typeface="Century Gothic"/>
              <a:ea typeface="MS PGothic"/>
              <a:cs typeface="Times New Roman"/>
            </a:endParaRPr>
          </a:p>
          <a:p>
            <a:pPr>
              <a:defRPr sz="1800" b="0" i="0" u="none" strike="noStrike" kern="0" cap="none" spc="0" baseline="0">
                <a:solidFill>
                  <a:srgbClr val="000000"/>
                </a:solidFill>
                <a:uFillTx/>
              </a:defRPr>
            </a:pPr>
            <a:endParaRPr lang="nn-NO" sz="1200" kern="0">
              <a:solidFill>
                <a:prstClr val="black"/>
              </a:solidFill>
              <a:latin typeface="Century Gothic" panose="020B0502020202020204" pitchFamily="34" charset="0"/>
              <a:ea typeface="MS PGothic"/>
              <a:cs typeface="Times New Roman"/>
            </a:endParaRPr>
          </a:p>
        </p:txBody>
      </p:sp>
      <p:sp>
        <p:nvSpPr>
          <p:cNvPr id="9" name="TekstSylinder 8">
            <a:extLst>
              <a:ext uri="{FF2B5EF4-FFF2-40B4-BE49-F238E27FC236}">
                <a16:creationId xmlns:a16="http://schemas.microsoft.com/office/drawing/2014/main" id="{4C1E8E3F-1496-7DA8-AF56-763A953B05C7}"/>
              </a:ext>
            </a:extLst>
          </p:cNvPr>
          <p:cNvSpPr txBox="1"/>
          <p:nvPr/>
        </p:nvSpPr>
        <p:spPr>
          <a:xfrm>
            <a:off x="3450807" y="4250249"/>
            <a:ext cx="3151882" cy="2569934"/>
          </a:xfrm>
          <a:prstGeom prst="rect">
            <a:avLst/>
          </a:prstGeom>
          <a:noFill/>
          <a:ln w="28575">
            <a:solidFill>
              <a:srgbClr val="FFFF00"/>
            </a:solidFill>
          </a:ln>
        </p:spPr>
        <p:txBody>
          <a:bodyPr wrap="square" lIns="91440" tIns="45720" rIns="91440" bIns="45720" rtlCol="0" anchor="t">
            <a:spAutoFit/>
          </a:bodyPr>
          <a:lstStyle/>
          <a:p>
            <a:pPr marL="0" marR="0" lvl="0" indent="0" algn="l" defTabSz="457200" rtl="0" eaLnBrk="1" fontAlgn="auto" latinLnBrk="0" hangingPunct="1">
              <a:lnSpc>
                <a:spcPct val="100000"/>
              </a:lnSpc>
              <a:spcBef>
                <a:spcPts val="1200"/>
              </a:spcBef>
              <a:spcAft>
                <a:spcPts val="600"/>
              </a:spcAft>
              <a:buClrTx/>
              <a:buSzTx/>
              <a:buFontTx/>
              <a:buNone/>
              <a:tabLst/>
              <a:defRPr/>
            </a:pPr>
            <a:r>
              <a:rPr lang="nn-NO" sz="1200" b="1">
                <a:solidFill>
                  <a:prstClr val="black"/>
                </a:solidFill>
                <a:latin typeface="Century Gothic"/>
                <a:cs typeface="Calibri"/>
              </a:rPr>
              <a:t>"</a:t>
            </a:r>
            <a:r>
              <a:rPr kumimoji="0" lang="nn-NO" sz="1200" b="1" i="0" u="none" strike="noStrike" kern="1200" cap="none" spc="0" normalizeH="0" baseline="0" noProof="0">
                <a:ln>
                  <a:noFill/>
                </a:ln>
                <a:solidFill>
                  <a:prstClr val="black"/>
                </a:solidFill>
                <a:effectLst/>
                <a:uLnTx/>
                <a:uFillTx/>
                <a:latin typeface="Century Gothic"/>
                <a:cs typeface="Calibri"/>
              </a:rPr>
              <a:t>Æ e </a:t>
            </a:r>
            <a:r>
              <a:rPr kumimoji="0" lang="nn-NO" sz="1200" b="1" i="0" u="none" strike="noStrike" kern="1200" cap="none" spc="0" normalizeH="0" baseline="0" noProof="0" err="1">
                <a:ln>
                  <a:noFill/>
                </a:ln>
                <a:solidFill>
                  <a:prstClr val="black"/>
                </a:solidFill>
                <a:effectLst/>
                <a:uLnTx/>
                <a:uFillTx/>
                <a:latin typeface="Century Gothic"/>
                <a:cs typeface="Calibri"/>
              </a:rPr>
              <a:t>mæ</a:t>
            </a:r>
            <a:r>
              <a:rPr kumimoji="0" lang="nn-NO" sz="1200" b="1" i="0" u="none" strike="noStrike" kern="1200" cap="none" spc="0" normalizeH="0" baseline="0" noProof="0">
                <a:ln>
                  <a:noFill/>
                </a:ln>
                <a:solidFill>
                  <a:prstClr val="black"/>
                </a:solidFill>
                <a:effectLst/>
                <a:uLnTx/>
                <a:uFillTx/>
                <a:latin typeface="Century Gothic"/>
                <a:cs typeface="Calibri"/>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a:ln>
                  <a:noFill/>
                </a:ln>
                <a:solidFill>
                  <a:prstClr val="black"/>
                </a:solidFill>
                <a:effectLst/>
                <a:uLnTx/>
                <a:uFillTx/>
                <a:latin typeface="Century Gothic"/>
                <a:cs typeface="Calibri"/>
              </a:rPr>
              <a:t>(eige opplegg).</a:t>
            </a:r>
            <a:endParaRPr lang="nn-NO" sz="1200" b="0" i="0" u="none" strike="noStrike" kern="1200" cap="none" spc="0" normalizeH="0" baseline="0" noProof="0">
              <a:ln>
                <a:noFill/>
              </a:ln>
              <a:solidFill>
                <a:prstClr val="black"/>
              </a:solidFill>
              <a:effectLst/>
              <a:uLnTx/>
              <a:uFillTx/>
              <a:latin typeface="Century Gothic"/>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a:ln>
                  <a:noFill/>
                </a:ln>
                <a:solidFill>
                  <a:prstClr val="black"/>
                </a:solidFill>
                <a:effectLst/>
                <a:uLnTx/>
                <a:uFillTx/>
                <a:latin typeface="Century Gothic"/>
                <a:cs typeface="Calibri"/>
              </a:rPr>
              <a:t>Meg sjølv og mi familie: Vi blir kjent med kvarandre på avdelinga. Med dette temaet ønsker vi at skal bevisstgjere oss sjølve og dei andre kven vi er. Kven er familien min? kvar bur vi? og korleis ser eg ut? Sette grenser for eigen kropp.</a:t>
            </a:r>
            <a:endParaRPr kumimoji="0" lang="nn-NO" sz="1200" b="1" i="0" u="none" strike="noStrike" kern="1200" cap="none" spc="0" normalizeH="0" baseline="0" noProof="0">
              <a:ln>
                <a:noFill/>
              </a:ln>
              <a:solidFill>
                <a:prstClr val="black"/>
              </a:solidFill>
              <a:effectLst/>
              <a:uLnTx/>
              <a:uFillTx/>
              <a:latin typeface="Century Gothic"/>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n-NO"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n-NO" sz="1200" b="1" i="0" u="none" strike="noStrike" kern="1200" cap="none" spc="0" normalizeH="0" baseline="0" noProof="0">
                <a:ln>
                  <a:noFill/>
                </a:ln>
                <a:solidFill>
                  <a:prstClr val="black"/>
                </a:solidFill>
                <a:effectLst/>
                <a:uLnTx/>
                <a:uFillTx/>
                <a:latin typeface="Century Gothic"/>
                <a:cs typeface="Calibri"/>
              </a:rPr>
              <a:t>Sommar:</a:t>
            </a:r>
            <a:r>
              <a:rPr kumimoji="0" lang="nn-NO" sz="1200" b="0" i="0" u="none" strike="noStrike" kern="1200" cap="none" spc="0" normalizeH="0" baseline="0" noProof="0">
                <a:ln>
                  <a:noFill/>
                </a:ln>
                <a:solidFill>
                  <a:prstClr val="black"/>
                </a:solidFill>
                <a:effectLst/>
                <a:uLnTx/>
                <a:uFillTx/>
                <a:latin typeface="Century Gothic"/>
                <a:cs typeface="Calibri"/>
              </a:rPr>
              <a:t> Siste sommarmånaden, vi nyter sommaren og ser på sommarteikna i naturen.</a:t>
            </a:r>
            <a:endParaRPr lang="nn-NO" sz="1200" b="0" i="0" u="none" strike="noStrike" kern="1200" cap="none" spc="0" normalizeH="0" baseline="0" noProof="0">
              <a:ln>
                <a:noFill/>
              </a:ln>
              <a:solidFill>
                <a:prstClr val="black"/>
              </a:solidFill>
              <a:effectLst/>
              <a:uLnTx/>
              <a:uFillTx/>
              <a:latin typeface="Century Gothic"/>
              <a:cs typeface="Calibri"/>
            </a:endParaRPr>
          </a:p>
          <a:p>
            <a:pPr>
              <a:defRPr/>
            </a:pPr>
            <a:endParaRPr lang="nn-NO" sz="1200">
              <a:solidFill>
                <a:prstClr val="black"/>
              </a:solidFill>
              <a:latin typeface="Century Gothic" panose="020B0502020202020204" pitchFamily="34" charset="0"/>
              <a:cs typeface="Calibri"/>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pic>
        <p:nvPicPr>
          <p:cNvPr id="13" name="Bilde 16">
            <a:extLst>
              <a:ext uri="{FF2B5EF4-FFF2-40B4-BE49-F238E27FC236}">
                <a16:creationId xmlns:a16="http://schemas.microsoft.com/office/drawing/2014/main" id="{8061C5AF-C661-D270-9DC7-ADB8FEDE162B}"/>
              </a:ext>
            </a:extLst>
          </p:cNvPr>
          <p:cNvPicPr>
            <a:picLocks noChangeAspect="1"/>
          </p:cNvPicPr>
          <p:nvPr/>
        </p:nvPicPr>
        <p:blipFill>
          <a:blip r:embed="rId3"/>
          <a:stretch>
            <a:fillRect/>
          </a:stretch>
        </p:blipFill>
        <p:spPr>
          <a:xfrm>
            <a:off x="3083736" y="1917245"/>
            <a:ext cx="705736" cy="707065"/>
          </a:xfrm>
          <a:prstGeom prst="rect">
            <a:avLst/>
          </a:prstGeom>
        </p:spPr>
      </p:pic>
      <p:graphicFrame>
        <p:nvGraphicFramePr>
          <p:cNvPr id="3" name="Tabell 4">
            <a:extLst>
              <a:ext uri="{FF2B5EF4-FFF2-40B4-BE49-F238E27FC236}">
                <a16:creationId xmlns:a16="http://schemas.microsoft.com/office/drawing/2014/main" id="{BCC3C759-D3A3-4603-B3F9-153D7E7A8E4C}"/>
              </a:ext>
            </a:extLst>
          </p:cNvPr>
          <p:cNvGraphicFramePr>
            <a:graphicFrameLocks noGrp="1"/>
          </p:cNvGraphicFramePr>
          <p:nvPr>
            <p:extLst>
              <p:ext uri="{D42A27DB-BD31-4B8C-83A1-F6EECF244321}">
                <p14:modId xmlns:p14="http://schemas.microsoft.com/office/powerpoint/2010/main" val="4222840505"/>
              </p:ext>
            </p:extLst>
          </p:nvPr>
        </p:nvGraphicFramePr>
        <p:xfrm>
          <a:off x="133047" y="5858418"/>
          <a:ext cx="6561663" cy="6095777"/>
        </p:xfrm>
        <a:graphic>
          <a:graphicData uri="http://schemas.openxmlformats.org/drawingml/2006/table">
            <a:tbl>
              <a:tblPr firstRow="1" bandRow="1">
                <a:tableStyleId>{5DA37D80-6434-44D0-A028-1B22A696006F}</a:tableStyleId>
              </a:tblPr>
              <a:tblGrid>
                <a:gridCol w="503998">
                  <a:extLst>
                    <a:ext uri="{9D8B030D-6E8A-4147-A177-3AD203B41FA5}">
                      <a16:colId xmlns:a16="http://schemas.microsoft.com/office/drawing/2014/main" val="2377773025"/>
                    </a:ext>
                  </a:extLst>
                </a:gridCol>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5933">
                  <a:extLst>
                    <a:ext uri="{9D8B030D-6E8A-4147-A177-3AD203B41FA5}">
                      <a16:colId xmlns:a16="http://schemas.microsoft.com/office/drawing/2014/main" val="20002"/>
                    </a:ext>
                  </a:extLst>
                </a:gridCol>
                <a:gridCol w="865933">
                  <a:extLst>
                    <a:ext uri="{9D8B030D-6E8A-4147-A177-3AD203B41FA5}">
                      <a16:colId xmlns:a16="http://schemas.microsoft.com/office/drawing/2014/main" val="20003"/>
                    </a:ext>
                  </a:extLst>
                </a:gridCol>
                <a:gridCol w="865933">
                  <a:extLst>
                    <a:ext uri="{9D8B030D-6E8A-4147-A177-3AD203B41FA5}">
                      <a16:colId xmlns:a16="http://schemas.microsoft.com/office/drawing/2014/main" val="20004"/>
                    </a:ext>
                  </a:extLst>
                </a:gridCol>
                <a:gridCol w="865933">
                  <a:extLst>
                    <a:ext uri="{9D8B030D-6E8A-4147-A177-3AD203B41FA5}">
                      <a16:colId xmlns:a16="http://schemas.microsoft.com/office/drawing/2014/main" val="20005"/>
                    </a:ext>
                  </a:extLst>
                </a:gridCol>
                <a:gridCol w="865933">
                  <a:extLst>
                    <a:ext uri="{9D8B030D-6E8A-4147-A177-3AD203B41FA5}">
                      <a16:colId xmlns:a16="http://schemas.microsoft.com/office/drawing/2014/main" val="20006"/>
                    </a:ext>
                  </a:extLst>
                </a:gridCol>
              </a:tblGrid>
              <a:tr h="195384">
                <a:tc>
                  <a:txBody>
                    <a:bodyPr/>
                    <a:lstStyle/>
                    <a:p>
                      <a:pPr lvl="0" algn="l">
                        <a:spcBef>
                          <a:spcPts val="200"/>
                        </a:spcBef>
                        <a:spcAft>
                          <a:spcPts val="200"/>
                        </a:spcAft>
                        <a:buNone/>
                      </a:pPr>
                      <a:r>
                        <a:rPr lang="nn-NO" sz="900" b="1">
                          <a:solidFill>
                            <a:schemeClr val="tx1"/>
                          </a:solidFill>
                          <a:latin typeface="Century Gothic"/>
                        </a:rPr>
                        <a:t>Veke </a:t>
                      </a:r>
                    </a:p>
                  </a:txBody>
                  <a:tcPr marL="68561" marR="68561" marT="0" marB="0"/>
                </a:tc>
                <a:tc>
                  <a:txBody>
                    <a:bodyPr/>
                    <a:lstStyle/>
                    <a:p>
                      <a:pPr lvl="0" algn="ctr">
                        <a:spcBef>
                          <a:spcPts val="200"/>
                        </a:spcBef>
                        <a:spcAft>
                          <a:spcPts val="200"/>
                        </a:spcAft>
                      </a:pPr>
                      <a:r>
                        <a:rPr lang="nn-NO" sz="900" b="1">
                          <a:solidFill>
                            <a:schemeClr val="tx1"/>
                          </a:solidFill>
                          <a:latin typeface="Century Gothic"/>
                        </a:rPr>
                        <a:t>Måndag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Tysdag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Onsdag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Torsdag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Fredag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Laurdag</a:t>
                      </a:r>
                      <a:endParaRPr lang="nb-NO" sz="900" b="1">
                        <a:solidFill>
                          <a:schemeClr val="tx1"/>
                        </a:solidFill>
                        <a:latin typeface="Century Gothic"/>
                        <a:ea typeface="MS PGothic"/>
                        <a:cs typeface="Times New Roman"/>
                      </a:endParaRPr>
                    </a:p>
                  </a:txBody>
                  <a:tcPr marL="68561" marR="68561" marT="0" marB="0"/>
                </a:tc>
                <a:tc>
                  <a:txBody>
                    <a:bodyPr/>
                    <a:lstStyle/>
                    <a:p>
                      <a:pPr lvl="0" algn="ctr">
                        <a:spcBef>
                          <a:spcPts val="200"/>
                        </a:spcBef>
                        <a:spcAft>
                          <a:spcPts val="200"/>
                        </a:spcAft>
                      </a:pPr>
                      <a:r>
                        <a:rPr lang="nn-NO" sz="900" b="1">
                          <a:solidFill>
                            <a:schemeClr val="tx1"/>
                          </a:solidFill>
                          <a:latin typeface="Century Gothic"/>
                        </a:rPr>
                        <a:t>Søndag</a:t>
                      </a:r>
                    </a:p>
                  </a:txBody>
                  <a:tcPr marL="68561" marR="68561" marT="0" marB="0"/>
                </a:tc>
                <a:extLst>
                  <a:ext uri="{0D108BD9-81ED-4DB2-BD59-A6C34878D82A}">
                    <a16:rowId xmlns:a16="http://schemas.microsoft.com/office/drawing/2014/main" val="10000"/>
                  </a:ext>
                </a:extLst>
              </a:tr>
              <a:tr h="174161">
                <a:tc>
                  <a:txBody>
                    <a:bodyPr/>
                    <a:lstStyle/>
                    <a:p>
                      <a:pPr lvl="0" algn="l">
                        <a:spcAft>
                          <a:spcPts val="0"/>
                        </a:spcAft>
                        <a:buNone/>
                      </a:pPr>
                      <a:r>
                        <a:rPr lang="nn-NO" sz="900" b="1">
                          <a:solidFill>
                            <a:schemeClr val="tx1"/>
                          </a:solidFill>
                          <a:latin typeface="Century Gothic"/>
                        </a:rPr>
                        <a:t>35</a:t>
                      </a:r>
                      <a:endParaRPr lang="nn-NO" sz="900" b="1">
                        <a:solidFill>
                          <a:schemeClr val="tx1"/>
                        </a:solidFill>
                        <a:latin typeface="Century Gothic"/>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n-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endParaRPr lang="nb-NO" sz="900" b="1">
                        <a:solidFill>
                          <a:schemeClr val="tx1"/>
                        </a:solidFill>
                        <a:latin typeface="Century Gothic"/>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ctr">
                        <a:spcAft>
                          <a:spcPts val="0"/>
                        </a:spcAft>
                      </a:pPr>
                      <a:r>
                        <a:rPr lang="nn-NO" sz="900" b="1">
                          <a:solidFill>
                            <a:schemeClr val="tx1"/>
                          </a:solidFill>
                          <a:latin typeface="Century Gothic"/>
                        </a:rPr>
                        <a:t>                </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a:t>
                      </a:r>
                    </a:p>
                  </a:txBody>
                  <a:tcPr marL="68561" marR="68561" marT="0" marB="0">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830384">
                <a:tc>
                  <a:txBody>
                    <a:bodyPr/>
                    <a:lstStyle/>
                    <a:p>
                      <a:pPr lvl="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2"/>
                  </a:ext>
                </a:extLst>
              </a:tr>
              <a:tr h="174161">
                <a:tc>
                  <a:txBody>
                    <a:bodyPr/>
                    <a:lstStyle/>
                    <a:p>
                      <a:pPr lvl="0" algn="l">
                        <a:spcAft>
                          <a:spcPts val="0"/>
                        </a:spcAft>
                        <a:buNone/>
                      </a:pPr>
                      <a:r>
                        <a:rPr lang="nn-NO" sz="900" b="1">
                          <a:solidFill>
                            <a:schemeClr val="tx1"/>
                          </a:solidFill>
                          <a:latin typeface="Century Gothic"/>
                        </a:rPr>
                        <a:t>36</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3.</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4.</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5.</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6.</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7.</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8.</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3"/>
                  </a:ext>
                </a:extLst>
              </a:tr>
              <a:tr h="805961">
                <a:tc>
                  <a:txBody>
                    <a:bodyPr/>
                    <a:lstStyle/>
                    <a:p>
                      <a:pPr lvl="0" algn="l">
                        <a:spcBef>
                          <a:spcPts val="200"/>
                        </a:spcBef>
                        <a:spcAft>
                          <a:spcPts val="200"/>
                        </a:spcAft>
                        <a:buNone/>
                      </a:pPr>
                      <a:endParaRPr lang="nb-NO" sz="900" b="1">
                        <a:solidFill>
                          <a:schemeClr val="tx1"/>
                        </a:solidFill>
                        <a:latin typeface="Century Gothic" panose="020B0502020202020204" pitchFamily="34" charset="0"/>
                      </a:endParaRPr>
                    </a:p>
                    <a:p>
                      <a:pPr lvl="0" algn="l">
                        <a:spcBef>
                          <a:spcPts val="200"/>
                        </a:spcBef>
                        <a:spcAft>
                          <a:spcPts val="200"/>
                        </a:spcAft>
                        <a:buNone/>
                      </a:pPr>
                      <a:r>
                        <a:rPr lang="nb-NO" sz="900" b="1">
                          <a:solidFill>
                            <a:schemeClr val="tx1"/>
                          </a:solidFill>
                          <a:latin typeface="Century Gothic"/>
                        </a:rPr>
                        <a:t>Frilufts-veke</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4"/>
                  </a:ext>
                </a:extLst>
              </a:tr>
              <a:tr h="174161">
                <a:tc>
                  <a:txBody>
                    <a:bodyPr/>
                    <a:lstStyle/>
                    <a:p>
                      <a:pPr lvl="0" algn="l">
                        <a:spcAft>
                          <a:spcPts val="0"/>
                        </a:spcAft>
                        <a:buNone/>
                      </a:pPr>
                      <a:r>
                        <a:rPr lang="nn-NO" sz="900" b="1">
                          <a:solidFill>
                            <a:schemeClr val="tx1"/>
                          </a:solidFill>
                          <a:latin typeface="Century Gothic"/>
                        </a:rPr>
                        <a:t>37</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9.</a:t>
                      </a:r>
                      <a:endParaRPr lang="nb-NO" sz="900">
                        <a:solidFill>
                          <a:schemeClr val="tx1"/>
                        </a:solidFill>
                        <a:latin typeface="Century Gothic"/>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10.</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11.</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12.</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13.</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14.</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15.</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5"/>
                  </a:ext>
                </a:extLst>
              </a:tr>
              <a:tr h="804399">
                <a:tc>
                  <a:txBody>
                    <a:bodyPr/>
                    <a:lstStyle/>
                    <a:p>
                      <a:pPr lvl="0" algn="l">
                        <a:spcBef>
                          <a:spcPts val="200"/>
                        </a:spcBef>
                        <a:spcAft>
                          <a:spcPts val="200"/>
                        </a:spcAft>
                        <a:buNone/>
                      </a:pPr>
                      <a:endParaRPr lang="nb-NO" sz="900" b="1">
                        <a:solidFill>
                          <a:schemeClr val="tx1"/>
                        </a:solidFill>
                        <a:latin typeface="Century Gothic" panose="020B0502020202020204" pitchFamily="34" charset="0"/>
                      </a:endParaRPr>
                    </a:p>
                    <a:p>
                      <a:pPr lvl="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p>
                      <a:pPr lvl="0" algn="l">
                        <a:spcBef>
                          <a:spcPts val="200"/>
                        </a:spcBef>
                        <a:spcAft>
                          <a:spcPts val="200"/>
                        </a:spcAft>
                        <a:buNone/>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6"/>
                  </a:ext>
                </a:extLst>
              </a:tr>
              <a:tr h="174161">
                <a:tc>
                  <a:txBody>
                    <a:bodyPr/>
                    <a:lstStyle/>
                    <a:p>
                      <a:pPr lvl="0" algn="l">
                        <a:spcAft>
                          <a:spcPts val="0"/>
                        </a:spcAft>
                        <a:buNone/>
                      </a:pPr>
                      <a:r>
                        <a:rPr lang="nn-NO" sz="900" b="1">
                          <a:solidFill>
                            <a:schemeClr val="tx1"/>
                          </a:solidFill>
                          <a:latin typeface="Century Gothic"/>
                        </a:rPr>
                        <a:t>38</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16.</a:t>
                      </a:r>
                      <a:endParaRPr lang="nb-NO" sz="900">
                        <a:solidFill>
                          <a:schemeClr val="tx1"/>
                        </a:solidFill>
                        <a:latin typeface="Century Gothic"/>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17.</a:t>
                      </a:r>
                      <a:endParaRPr lang="nb-NO" sz="900" b="1">
                        <a:solidFill>
                          <a:schemeClr val="tx1"/>
                        </a:solidFill>
                        <a:latin typeface="Century Gothic"/>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18.</a:t>
                      </a:r>
                      <a:endParaRPr lang="nb-NO" sz="900" b="1">
                        <a:solidFill>
                          <a:schemeClr val="tx1"/>
                        </a:solidFill>
                        <a:latin typeface="Century Gothic"/>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19.</a:t>
                      </a:r>
                      <a:endParaRPr lang="nb-NO" sz="900" b="1">
                        <a:solidFill>
                          <a:schemeClr val="tx1"/>
                        </a:solidFill>
                        <a:latin typeface="Century Gothic"/>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20.</a:t>
                      </a:r>
                      <a:endParaRPr lang="nb-NO" sz="900" b="1">
                        <a:solidFill>
                          <a:schemeClr val="tx1"/>
                        </a:solidFill>
                        <a:latin typeface="Century Gothic"/>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21.</a:t>
                      </a:r>
                      <a:endParaRPr lang="nb-NO" sz="900" b="1">
                        <a:solidFill>
                          <a:schemeClr val="tx1"/>
                        </a:solidFill>
                        <a:latin typeface="Century Gothic"/>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22.</a:t>
                      </a:r>
                      <a:endParaRPr lang="nb-NO" sz="900" b="1">
                        <a:solidFill>
                          <a:schemeClr val="tx1"/>
                        </a:solidFill>
                        <a:latin typeface="Century Gothic"/>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7"/>
                  </a:ext>
                </a:extLst>
              </a:tr>
              <a:tr h="781538">
                <a:tc>
                  <a:txBody>
                    <a:bodyPr/>
                    <a:lstStyle/>
                    <a:p>
                      <a:pPr lvl="0" algn="l">
                        <a:spcBef>
                          <a:spcPts val="200"/>
                        </a:spcBef>
                        <a:spcAft>
                          <a:spcPts val="200"/>
                        </a:spcAft>
                        <a:buNone/>
                      </a:pPr>
                      <a:endParaRPr lang="nb-NO" sz="900" b="1">
                        <a:solidFill>
                          <a:schemeClr val="tx1"/>
                        </a:solidFill>
                        <a:latin typeface="Century Gothic"/>
                      </a:endParaRPr>
                    </a:p>
                    <a:p>
                      <a:pPr lvl="0" algn="l">
                        <a:spcBef>
                          <a:spcPts val="200"/>
                        </a:spcBef>
                        <a:spcAft>
                          <a:spcPts val="200"/>
                        </a:spcAft>
                        <a:buNone/>
                      </a:pPr>
                      <a:r>
                        <a:rPr lang="nb-NO" sz="900" b="1">
                          <a:solidFill>
                            <a:schemeClr val="tx1"/>
                          </a:solidFill>
                          <a:latin typeface="Century Gothic"/>
                        </a:rPr>
                        <a:t>Brannvern-</a:t>
                      </a:r>
                      <a:r>
                        <a:rPr lang="nb-NO" sz="900" b="1" err="1">
                          <a:solidFill>
                            <a:schemeClr val="tx1"/>
                          </a:solidFill>
                          <a:latin typeface="Century Gothic"/>
                        </a:rPr>
                        <a:t>veka</a:t>
                      </a:r>
                      <a:endParaRPr lang="nb-NO" sz="900" b="1">
                        <a:solidFill>
                          <a:schemeClr val="tx1"/>
                        </a:solidFill>
                        <a:latin typeface="Century Gothic"/>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8"/>
                  </a:ext>
                </a:extLst>
              </a:tr>
              <a:tr h="174161">
                <a:tc>
                  <a:txBody>
                    <a:bodyPr/>
                    <a:lstStyle/>
                    <a:p>
                      <a:pPr lvl="0" algn="l">
                        <a:spcAft>
                          <a:spcPts val="0"/>
                        </a:spcAft>
                        <a:buNone/>
                      </a:pPr>
                      <a:r>
                        <a:rPr lang="nn-NO" sz="900" b="1">
                          <a:solidFill>
                            <a:schemeClr val="tx1"/>
                          </a:solidFill>
                          <a:latin typeface="Century Gothic"/>
                        </a:rPr>
                        <a:t>39</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23.</a:t>
                      </a:r>
                      <a:endParaRPr lang="nb-NO" sz="900" b="1">
                        <a:solidFill>
                          <a:schemeClr val="tx1"/>
                        </a:solidFill>
                        <a:latin typeface="Century Gothic"/>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rPr>
                        <a:t>24.</a:t>
                      </a:r>
                      <a:endParaRPr lang="nb-NO" sz="900" b="1">
                        <a:solidFill>
                          <a:schemeClr val="tx1"/>
                        </a:solidFill>
                        <a:latin typeface="Century Gothic"/>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n-NO" sz="900" b="1">
                          <a:solidFill>
                            <a:schemeClr val="tx1"/>
                          </a:solidFill>
                          <a:latin typeface="Century Gothic"/>
                          <a:ea typeface="MS PGothic"/>
                          <a:cs typeface="Times New Roman"/>
                        </a:rPr>
                        <a:t>25.</a:t>
                      </a:r>
                      <a:endParaRPr lang="nb-NO" sz="900" b="1">
                        <a:solidFill>
                          <a:schemeClr val="tx1"/>
                        </a:solidFill>
                        <a:latin typeface="Century Gothic"/>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26.</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27.</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ctr">
                        <a:spcAft>
                          <a:spcPts val="0"/>
                        </a:spcAft>
                      </a:pPr>
                      <a:r>
                        <a:rPr lang="nn-NO" sz="900" b="1">
                          <a:solidFill>
                            <a:schemeClr val="tx1"/>
                          </a:solidFill>
                          <a:latin typeface="Century Gothic"/>
                        </a:rPr>
                        <a:t>                28.</a:t>
                      </a: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lgn="r">
                        <a:spcAft>
                          <a:spcPts val="0"/>
                        </a:spcAft>
                      </a:pPr>
                      <a:r>
                        <a:rPr lang="nb-NO" sz="900" b="1">
                          <a:solidFill>
                            <a:schemeClr val="tx1"/>
                          </a:solidFill>
                          <a:latin typeface="Century Gothic"/>
                          <a:ea typeface="MS PGothic"/>
                          <a:cs typeface="Times New Roman"/>
                        </a:rPr>
                        <a:t>29.</a:t>
                      </a: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09"/>
                  </a:ext>
                </a:extLst>
              </a:tr>
              <a:tr h="830384">
                <a:tc>
                  <a:txBody>
                    <a:bodyPr/>
                    <a:lstStyle/>
                    <a:p>
                      <a:pPr lvl="0">
                        <a:spcBef>
                          <a:spcPts val="200"/>
                        </a:spcBef>
                        <a:spcAft>
                          <a:spcPts val="200"/>
                        </a:spcAft>
                        <a:buNone/>
                      </a:pPr>
                      <a:endParaRPr lang="nb-NO" sz="900" b="0">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pPr>
                      <a:endParaRPr lang="nb-NO" sz="900" b="1">
                        <a:solidFill>
                          <a:schemeClr val="tx1"/>
                        </a:solidFill>
                        <a:latin typeface="Century Gothic" panose="020B0502020202020204" pitchFamily="34" charset="0"/>
                        <a:ea typeface="MS PGothic"/>
                        <a:cs typeface="Times New Roman"/>
                      </a:endParaRPr>
                    </a:p>
                  </a:txBody>
                  <a:tcPr marL="68561" marR="68561"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10010"/>
                  </a:ext>
                </a:extLst>
              </a:tr>
              <a:tr h="195384">
                <a:tc>
                  <a:txBody>
                    <a:bodyPr/>
                    <a:lstStyle/>
                    <a:p>
                      <a:pPr lvl="0">
                        <a:spcBef>
                          <a:spcPts val="200"/>
                        </a:spcBef>
                        <a:spcAft>
                          <a:spcPts val="200"/>
                        </a:spcAft>
                        <a:buNone/>
                      </a:pPr>
                      <a:r>
                        <a:rPr lang="nb-NO" sz="900" b="1">
                          <a:solidFill>
                            <a:schemeClr val="tx1"/>
                          </a:solidFill>
                          <a:latin typeface="Century Gothic"/>
                          <a:ea typeface="MS PGothic"/>
                          <a:cs typeface="Times New Roman"/>
                        </a:rPr>
                        <a:t>40</a:t>
                      </a:r>
                    </a:p>
                  </a:txBody>
                  <a:tcPr marL="68560" marR="68560"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buNone/>
                      </a:pPr>
                      <a:r>
                        <a:rPr lang="nb-NO" sz="900" b="1">
                          <a:solidFill>
                            <a:schemeClr val="tx1"/>
                          </a:solidFill>
                          <a:latin typeface="Century Gothic"/>
                          <a:ea typeface="MS PGothic"/>
                          <a:cs typeface="Times New Roman"/>
                        </a:rPr>
                        <a:t>                 30.</a:t>
                      </a:r>
                    </a:p>
                  </a:txBody>
                  <a:tcPr marL="68560" marR="68560" marT="0" marB="0"/>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60" marR="68560" marT="0" marB="0"/>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60" marR="68560" marT="0" marB="0"/>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60" marR="68560" marT="0" marB="0"/>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60" marR="68560" marT="0" marB="0"/>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60" marR="68560"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60" marR="68560"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2442836005"/>
                  </a:ext>
                </a:extLst>
              </a:tr>
              <a:tr h="781538">
                <a:tc>
                  <a:txBody>
                    <a:bodyPr/>
                    <a:lstStyle/>
                    <a:p>
                      <a:pPr lvl="0">
                        <a:spcBef>
                          <a:spcPts val="200"/>
                        </a:spcBef>
                        <a:spcAft>
                          <a:spcPts val="200"/>
                        </a:spcAft>
                        <a:buNone/>
                      </a:pPr>
                      <a:endParaRPr lang="nb-NO" sz="900" b="0">
                        <a:solidFill>
                          <a:schemeClr val="tx1"/>
                        </a:solidFill>
                        <a:latin typeface="Century Gothic"/>
                        <a:ea typeface="MS PGothic"/>
                        <a:cs typeface="Times New Roman"/>
                      </a:endParaRPr>
                    </a:p>
                  </a:txBody>
                  <a:tcPr marL="68559" marR="68559"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tc>
                  <a:txBody>
                    <a:bodyPr/>
                    <a:lstStyle/>
                    <a:p>
                      <a:pPr lvl="0">
                        <a:spcBef>
                          <a:spcPts val="200"/>
                        </a:spcBef>
                        <a:spcAft>
                          <a:spcPts val="200"/>
                        </a:spcAft>
                        <a:buNone/>
                      </a:pPr>
                      <a:endParaRPr lang="nb-NO" sz="900" b="1">
                        <a:solidFill>
                          <a:schemeClr val="tx1"/>
                        </a:solidFill>
                        <a:latin typeface="Century Gothic"/>
                        <a:ea typeface="MS PGothic"/>
                        <a:cs typeface="Times New Roman"/>
                      </a:endParaRPr>
                    </a:p>
                  </a:txBody>
                  <a:tcPr marL="68559" marR="68559" marT="0" marB="0">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tcPr>
                </a:tc>
                <a:extLst>
                  <a:ext uri="{0D108BD9-81ED-4DB2-BD59-A6C34878D82A}">
                    <a16:rowId xmlns:a16="http://schemas.microsoft.com/office/drawing/2014/main" val="973292565"/>
                  </a:ext>
                </a:extLst>
              </a:tr>
            </a:tbl>
          </a:graphicData>
        </a:graphic>
      </p:graphicFrame>
      <p:sp>
        <p:nvSpPr>
          <p:cNvPr id="7" name="Dobbel bølge 6">
            <a:extLst>
              <a:ext uri="{FF2B5EF4-FFF2-40B4-BE49-F238E27FC236}">
                <a16:creationId xmlns:a16="http://schemas.microsoft.com/office/drawing/2014/main" id="{2F2EAD98-505C-4F7C-BB82-BE32B1A71C7C}"/>
              </a:ext>
            </a:extLst>
          </p:cNvPr>
          <p:cNvSpPr/>
          <p:nvPr/>
        </p:nvSpPr>
        <p:spPr>
          <a:xfrm>
            <a:off x="1595468" y="144186"/>
            <a:ext cx="3667064" cy="896365"/>
          </a:xfrm>
          <a:prstGeom prst="doubleWave">
            <a:avLst>
              <a:gd name="adj1" fmla="val 6250"/>
              <a:gd name="adj2" fmla="val 0"/>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E25A804E-D2C9-406A-A3FE-B1F6E3BCF728}"/>
              </a:ext>
            </a:extLst>
          </p:cNvPr>
          <p:cNvSpPr/>
          <p:nvPr/>
        </p:nvSpPr>
        <p:spPr>
          <a:xfrm rot="120000">
            <a:off x="2031670" y="597901"/>
            <a:ext cx="3239996" cy="1019582"/>
          </a:xfrm>
          <a:prstGeom prst="rect">
            <a:avLst/>
          </a:prstGeom>
          <a:noFill/>
        </p:spPr>
        <p:txBody>
          <a:bodyPr spcFirstLastPara="1" wrap="none" lIns="91440" tIns="45720" rIns="91440" bIns="45720" numCol="1" anchor="t">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nb-NO" sz="4800" b="1">
                <a:ln/>
                <a:solidFill>
                  <a:schemeClr val="accent6">
                    <a:lumMod val="75000"/>
                  </a:schemeClr>
                </a:solidFill>
                <a:latin typeface="Abadi Extra Light" panose="020B0204020104020204" pitchFamily="34" charset="0"/>
              </a:rPr>
              <a:t>September</a:t>
            </a:r>
            <a:r>
              <a:rPr lang="nb-NO" sz="4800" b="1">
                <a:ln/>
                <a:solidFill>
                  <a:schemeClr val="bg2">
                    <a:lumMod val="50000"/>
                  </a:schemeClr>
                </a:solidFill>
                <a:latin typeface="Century Gothic"/>
              </a:rPr>
              <a:t> </a:t>
            </a:r>
            <a:r>
              <a:rPr lang="nb-NO" sz="4800" b="1">
                <a:ln/>
                <a:solidFill>
                  <a:schemeClr val="accent4"/>
                </a:solidFill>
                <a:latin typeface="Century Gothic"/>
              </a:rPr>
              <a:t> </a:t>
            </a:r>
            <a:r>
              <a:rPr lang="nb-NO" sz="5400" b="1">
                <a:ln/>
                <a:solidFill>
                  <a:schemeClr val="accent4"/>
                </a:solidFill>
              </a:rPr>
              <a:t> </a:t>
            </a:r>
          </a:p>
        </p:txBody>
      </p:sp>
      <p:sp>
        <p:nvSpPr>
          <p:cNvPr id="14" name="Ellipse 13">
            <a:extLst>
              <a:ext uri="{FF2B5EF4-FFF2-40B4-BE49-F238E27FC236}">
                <a16:creationId xmlns:a16="http://schemas.microsoft.com/office/drawing/2014/main" id="{3D2682AA-B4B4-41B6-ADF6-FF7C73980413}"/>
              </a:ext>
            </a:extLst>
          </p:cNvPr>
          <p:cNvSpPr/>
          <p:nvPr/>
        </p:nvSpPr>
        <p:spPr>
          <a:xfrm>
            <a:off x="3246979" y="1240974"/>
            <a:ext cx="3511296" cy="850392"/>
          </a:xfrm>
          <a:prstGeom prst="ellipse">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28575">
            <a:solidFill>
              <a:srgbClr val="FF9933"/>
            </a:solidFill>
            <a:extLst>
              <a:ext uri="{C807C97D-BFC1-408E-A445-0C87EB9F89A2}">
                <ask:lineSketchStyleProps xmlns:ask="http://schemas.microsoft.com/office/drawing/2018/sketchyshapes" sd="1379812541">
                  <a:custGeom>
                    <a:avLst/>
                    <a:gdLst>
                      <a:gd name="connsiteX0" fmla="*/ 0 w 3511296"/>
                      <a:gd name="connsiteY0" fmla="*/ 425196 h 850392"/>
                      <a:gd name="connsiteX1" fmla="*/ 1755648 w 3511296"/>
                      <a:gd name="connsiteY1" fmla="*/ 0 h 850392"/>
                      <a:gd name="connsiteX2" fmla="*/ 3511296 w 3511296"/>
                      <a:gd name="connsiteY2" fmla="*/ 425196 h 850392"/>
                      <a:gd name="connsiteX3" fmla="*/ 1755648 w 3511296"/>
                      <a:gd name="connsiteY3" fmla="*/ 850392 h 850392"/>
                      <a:gd name="connsiteX4" fmla="*/ 0 w 3511296"/>
                      <a:gd name="connsiteY4" fmla="*/ 425196 h 85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1296" h="850392" fill="none" extrusionOk="0">
                        <a:moveTo>
                          <a:pt x="0" y="425196"/>
                        </a:moveTo>
                        <a:cubicBezTo>
                          <a:pt x="123755" y="81055"/>
                          <a:pt x="854956" y="119202"/>
                          <a:pt x="1755648" y="0"/>
                        </a:cubicBezTo>
                        <a:cubicBezTo>
                          <a:pt x="2693625" y="15559"/>
                          <a:pt x="3502290" y="245069"/>
                          <a:pt x="3511296" y="425196"/>
                        </a:cubicBezTo>
                        <a:cubicBezTo>
                          <a:pt x="3647366" y="593832"/>
                          <a:pt x="2636260" y="884318"/>
                          <a:pt x="1755648" y="850392"/>
                        </a:cubicBezTo>
                        <a:cubicBezTo>
                          <a:pt x="768793" y="829461"/>
                          <a:pt x="-51742" y="684916"/>
                          <a:pt x="0" y="425196"/>
                        </a:cubicBezTo>
                        <a:close/>
                      </a:path>
                      <a:path w="3511296" h="850392" stroke="0" extrusionOk="0">
                        <a:moveTo>
                          <a:pt x="0" y="425196"/>
                        </a:moveTo>
                        <a:cubicBezTo>
                          <a:pt x="143950" y="106977"/>
                          <a:pt x="873947" y="-48292"/>
                          <a:pt x="1755648" y="0"/>
                        </a:cubicBezTo>
                        <a:cubicBezTo>
                          <a:pt x="2718713" y="-39201"/>
                          <a:pt x="3537727" y="185972"/>
                          <a:pt x="3511296" y="425196"/>
                        </a:cubicBezTo>
                        <a:cubicBezTo>
                          <a:pt x="3509135" y="706535"/>
                          <a:pt x="2592930" y="940567"/>
                          <a:pt x="1755648" y="850392"/>
                        </a:cubicBezTo>
                        <a:cubicBezTo>
                          <a:pt x="755784" y="824699"/>
                          <a:pt x="27421" y="697728"/>
                          <a:pt x="0" y="42519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a:extLst>
              <a:ext uri="{FF2B5EF4-FFF2-40B4-BE49-F238E27FC236}">
                <a16:creationId xmlns:a16="http://schemas.microsoft.com/office/drawing/2014/main" id="{4B4F4DAE-259E-4EF9-85A9-1BD190C488F2}"/>
              </a:ext>
            </a:extLst>
          </p:cNvPr>
          <p:cNvSpPr txBox="1"/>
          <p:nvPr/>
        </p:nvSpPr>
        <p:spPr>
          <a:xfrm>
            <a:off x="3421813" y="1234383"/>
            <a:ext cx="3320192" cy="8309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200" b="1">
                <a:latin typeface="Century Gothic"/>
                <a:cs typeface="Calibri"/>
              </a:rPr>
              <a:t>Fagområde:</a:t>
            </a:r>
            <a:endParaRPr lang="nb-NO">
              <a:latin typeface="Century Gothic"/>
            </a:endParaRPr>
          </a:p>
          <a:p>
            <a:pPr algn="ctr"/>
            <a:r>
              <a:rPr lang="nb-NO" sz="1200">
                <a:latin typeface="Century Gothic"/>
                <a:cs typeface="Calibri"/>
              </a:rPr>
              <a:t>Kommunikasjon, språk og tekst </a:t>
            </a:r>
            <a:endParaRPr lang="nb-NO" sz="1200">
              <a:latin typeface="Century Gothic" panose="020B0502020202020204" pitchFamily="34" charset="0"/>
              <a:cs typeface="Calibri"/>
            </a:endParaRPr>
          </a:p>
          <a:p>
            <a:pPr algn="ctr"/>
            <a:r>
              <a:rPr lang="nb-NO" sz="1200">
                <a:latin typeface="Century Gothic"/>
                <a:cs typeface="Calibri"/>
              </a:rPr>
              <a:t>Kropp, rørsle, mat og helse</a:t>
            </a:r>
          </a:p>
          <a:p>
            <a:pPr algn="ctr"/>
            <a:r>
              <a:rPr lang="nb-NO" sz="1200" err="1">
                <a:latin typeface="Century Gothic"/>
                <a:cs typeface="Calibri"/>
              </a:rPr>
              <a:t>Mengd</a:t>
            </a:r>
            <a:r>
              <a:rPr lang="nb-NO" sz="1200">
                <a:latin typeface="Century Gothic"/>
                <a:cs typeface="Calibri"/>
              </a:rPr>
              <a:t>, rom og form</a:t>
            </a:r>
          </a:p>
        </p:txBody>
      </p:sp>
      <p:sp>
        <p:nvSpPr>
          <p:cNvPr id="8" name="TekstSylinder 7">
            <a:extLst>
              <a:ext uri="{FF2B5EF4-FFF2-40B4-BE49-F238E27FC236}">
                <a16:creationId xmlns:a16="http://schemas.microsoft.com/office/drawing/2014/main" id="{F28B4D07-C5D8-40CD-BDC0-1DB3728956B1}"/>
              </a:ext>
            </a:extLst>
          </p:cNvPr>
          <p:cNvSpPr txBox="1"/>
          <p:nvPr/>
        </p:nvSpPr>
        <p:spPr>
          <a:xfrm>
            <a:off x="3906761" y="2231827"/>
            <a:ext cx="2596363" cy="1200329"/>
          </a:xfrm>
          <a:prstGeom prst="rect">
            <a:avLst/>
          </a:prstGeom>
          <a:noFill/>
          <a:ln w="28575">
            <a:solidFill>
              <a:srgbClr val="FF993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n-NO" sz="1200" b="1">
                <a:latin typeface="Century Gothic"/>
                <a:cs typeface="Calibri"/>
              </a:rPr>
              <a:t>Haust:</a:t>
            </a:r>
          </a:p>
          <a:p>
            <a:r>
              <a:rPr lang="nn-NO" sz="1200">
                <a:latin typeface="Century Gothic"/>
                <a:cs typeface="Calibri"/>
              </a:rPr>
              <a:t>Vi ser etter dei fyrste haustteikna</a:t>
            </a:r>
          </a:p>
          <a:p>
            <a:r>
              <a:rPr lang="nn-NO" sz="1200">
                <a:latin typeface="Century Gothic"/>
                <a:cs typeface="Calibri"/>
              </a:rPr>
              <a:t>og undrar oss over det magiske </a:t>
            </a:r>
            <a:endParaRPr lang="nn-NO">
              <a:latin typeface="Calibri" panose="020F0502020204030204"/>
              <a:ea typeface="Calibri" panose="020F0502020204030204"/>
              <a:cs typeface="Calibri"/>
            </a:endParaRPr>
          </a:p>
          <a:p>
            <a:r>
              <a:rPr lang="nn-NO" sz="1200">
                <a:latin typeface="Century Gothic"/>
                <a:cs typeface="Calibri"/>
              </a:rPr>
              <a:t>som skjer i naturen. </a:t>
            </a:r>
            <a:endParaRPr lang="nn-NO">
              <a:ea typeface="Calibri"/>
              <a:cs typeface="Calibri"/>
            </a:endParaRPr>
          </a:p>
          <a:p>
            <a:r>
              <a:rPr lang="nn-NO" sz="1200">
                <a:latin typeface="Century Gothic"/>
                <a:cs typeface="Calibri"/>
              </a:rPr>
              <a:t>Vi haustar inn det vi har sådd </a:t>
            </a:r>
            <a:endParaRPr lang="nn-NO">
              <a:latin typeface="Calibri" panose="020F0502020204030204"/>
              <a:ea typeface="Calibri" panose="020F0502020204030204"/>
              <a:cs typeface="Calibri"/>
            </a:endParaRPr>
          </a:p>
          <a:p>
            <a:r>
              <a:rPr lang="nn-NO" sz="1200">
                <a:latin typeface="Century Gothic"/>
                <a:cs typeface="Calibri"/>
              </a:rPr>
              <a:t>(Frå jord til bord). </a:t>
            </a:r>
            <a:endParaRPr lang="nn-NO">
              <a:ea typeface="Calibri"/>
              <a:cs typeface="Calibri"/>
            </a:endParaRPr>
          </a:p>
        </p:txBody>
      </p:sp>
      <p:sp>
        <p:nvSpPr>
          <p:cNvPr id="9" name="TekstSylinder 8">
            <a:extLst>
              <a:ext uri="{FF2B5EF4-FFF2-40B4-BE49-F238E27FC236}">
                <a16:creationId xmlns:a16="http://schemas.microsoft.com/office/drawing/2014/main" id="{F48A43FD-3702-4876-A3C1-FE4428885844}"/>
              </a:ext>
            </a:extLst>
          </p:cNvPr>
          <p:cNvSpPr txBox="1"/>
          <p:nvPr/>
        </p:nvSpPr>
        <p:spPr>
          <a:xfrm>
            <a:off x="202765" y="4689995"/>
            <a:ext cx="2897826" cy="900246"/>
          </a:xfrm>
          <a:prstGeom prst="rect">
            <a:avLst/>
          </a:prstGeom>
          <a:noFill/>
          <a:ln w="28575">
            <a:solidFill>
              <a:srgbClr val="FF993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000">
                <a:latin typeface="Century Gothic"/>
                <a:cs typeface="Calibri"/>
              </a:rPr>
              <a:t>'</a:t>
            </a:r>
            <a:r>
              <a:rPr lang="nn-NO" sz="1050">
                <a:latin typeface="Century Gothic"/>
                <a:cs typeface="Calibri"/>
              </a:rPr>
              <a:t>'Sjølvkjensla til barnet skal støttast, samtidig som barna får hjelp til å meistre balansen mellom å dekke sine eigne behov og ta omsyn til andre sine behov''. (Rammeplan, s.23) </a:t>
            </a:r>
          </a:p>
        </p:txBody>
      </p:sp>
      <p:pic>
        <p:nvPicPr>
          <p:cNvPr id="15" name="Bilde 15" descr="Et bilde som inneholder tekst, kart&#10;&#10;Automatisk generert beskrivelse">
            <a:extLst>
              <a:ext uri="{FF2B5EF4-FFF2-40B4-BE49-F238E27FC236}">
                <a16:creationId xmlns:a16="http://schemas.microsoft.com/office/drawing/2014/main" id="{8CFC311C-DAC1-44FC-9AD4-589EA679B234}"/>
              </a:ext>
            </a:extLst>
          </p:cNvPr>
          <p:cNvPicPr>
            <a:picLocks noChangeAspect="1"/>
          </p:cNvPicPr>
          <p:nvPr/>
        </p:nvPicPr>
        <p:blipFill>
          <a:blip r:embed="rId4"/>
          <a:stretch>
            <a:fillRect/>
          </a:stretch>
        </p:blipFill>
        <p:spPr>
          <a:xfrm>
            <a:off x="4449477" y="3575700"/>
            <a:ext cx="1648954" cy="2100673"/>
          </a:xfrm>
          <a:prstGeom prst="rect">
            <a:avLst/>
          </a:prstGeom>
        </p:spPr>
      </p:pic>
      <p:sp>
        <p:nvSpPr>
          <p:cNvPr id="16" name="TekstSylinder 15">
            <a:extLst>
              <a:ext uri="{FF2B5EF4-FFF2-40B4-BE49-F238E27FC236}">
                <a16:creationId xmlns:a16="http://schemas.microsoft.com/office/drawing/2014/main" id="{967E0AC5-6C83-4898-B1EA-6872D8F9B2F7}"/>
              </a:ext>
            </a:extLst>
          </p:cNvPr>
          <p:cNvSpPr txBox="1"/>
          <p:nvPr/>
        </p:nvSpPr>
        <p:spPr>
          <a:xfrm>
            <a:off x="190500" y="2691968"/>
            <a:ext cx="3338813" cy="1754326"/>
          </a:xfrm>
          <a:prstGeom prst="rect">
            <a:avLst/>
          </a:prstGeom>
          <a:noFill/>
          <a:ln w="28575">
            <a:solidFill>
              <a:srgbClr val="FF993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200" b="1">
                <a:latin typeface="Century Gothic"/>
                <a:cs typeface="Calibri"/>
              </a:rPr>
              <a:t>"Være </a:t>
            </a:r>
            <a:r>
              <a:rPr lang="nn-NO" sz="1200" b="1" err="1">
                <a:latin typeface="Century Gothic"/>
                <a:cs typeface="Calibri"/>
              </a:rPr>
              <a:t>sammen</a:t>
            </a:r>
            <a:r>
              <a:rPr lang="nn-NO" sz="1200" b="1">
                <a:latin typeface="Century Gothic"/>
                <a:cs typeface="Calibri"/>
              </a:rPr>
              <a:t>":</a:t>
            </a:r>
            <a:endParaRPr lang="nn-NO" sz="1200" b="1">
              <a:latin typeface="Century Gothic" panose="020B0502020202020204" pitchFamily="34" charset="0"/>
              <a:cs typeface="Calibri"/>
            </a:endParaRPr>
          </a:p>
          <a:p>
            <a:r>
              <a:rPr lang="nn-NO" sz="1200">
                <a:latin typeface="Century Gothic" panose="020B0502020202020204" pitchFamily="34" charset="0"/>
                <a:cs typeface="Calibri"/>
              </a:rPr>
              <a:t>(eige opplegg) dette er noko vi jobbar med gjennom heile året.</a:t>
            </a:r>
            <a:endParaRPr lang="nn-NO" sz="1200">
              <a:latin typeface="Century Gothic" panose="020B0502020202020204" pitchFamily="34" charset="0"/>
            </a:endParaRPr>
          </a:p>
          <a:p>
            <a:r>
              <a:rPr lang="nn-NO" sz="1200">
                <a:latin typeface="Century Gothic"/>
                <a:cs typeface="Calibri"/>
              </a:rPr>
              <a:t>«Være saman» har eit særleg fokus på den varme og grensesettande/ autoritative vaksne. </a:t>
            </a:r>
            <a:endParaRPr lang="nn-NO" sz="1200">
              <a:latin typeface="Century Gothic" panose="020B0502020202020204" pitchFamily="34" charset="0"/>
              <a:cs typeface="Calibri"/>
            </a:endParaRPr>
          </a:p>
          <a:p>
            <a:r>
              <a:rPr lang="nn-NO" sz="1200">
                <a:latin typeface="Century Gothic"/>
                <a:cs typeface="Calibri"/>
              </a:rPr>
              <a:t>«Løvelova» gir ei tydeleg og forpliktande ramme for korleis barn og vaksne skal ha det saman.</a:t>
            </a:r>
          </a:p>
        </p:txBody>
      </p:sp>
      <p:sp>
        <p:nvSpPr>
          <p:cNvPr id="12" name="TekstSylinder 11">
            <a:extLst>
              <a:ext uri="{FF2B5EF4-FFF2-40B4-BE49-F238E27FC236}">
                <a16:creationId xmlns:a16="http://schemas.microsoft.com/office/drawing/2014/main" id="{913DFCBB-4BE0-0B53-5742-C2F91D9352A1}"/>
              </a:ext>
            </a:extLst>
          </p:cNvPr>
          <p:cNvSpPr txBox="1"/>
          <p:nvPr/>
        </p:nvSpPr>
        <p:spPr>
          <a:xfrm>
            <a:off x="189002" y="1122838"/>
            <a:ext cx="3025858" cy="1384995"/>
          </a:xfrm>
          <a:prstGeom prst="rect">
            <a:avLst/>
          </a:prstGeom>
          <a:noFill/>
          <a:ln w="28575">
            <a:solidFill>
              <a:srgbClr val="FF9933"/>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n-NO" sz="1050" b="1" err="1">
                <a:latin typeface="Century Gothic"/>
                <a:cs typeface="Calibri"/>
              </a:rPr>
              <a:t>Friluftslivetsveke</a:t>
            </a:r>
            <a:r>
              <a:rPr lang="nn-NO" sz="1050" b="1">
                <a:latin typeface="Century Gothic"/>
                <a:cs typeface="Calibri"/>
              </a:rPr>
              <a:t>:</a:t>
            </a:r>
          </a:p>
          <a:p>
            <a:r>
              <a:rPr lang="nn-NO" sz="1050">
                <a:latin typeface="Century Gothic"/>
                <a:cs typeface="Calibri"/>
              </a:rPr>
              <a:t>Vi markerer friluftsveka i veke 36. Denne veka vil vi ha ekstra fokus på aktivitetar i naturen.</a:t>
            </a:r>
          </a:p>
          <a:p>
            <a:r>
              <a:rPr lang="nn-NO" sz="1050" b="1">
                <a:latin typeface="Century Gothic"/>
              </a:rPr>
              <a:t>Brannvernveka:</a:t>
            </a:r>
          </a:p>
          <a:p>
            <a:r>
              <a:rPr lang="nn-NO" sz="1050">
                <a:latin typeface="Century Gothic"/>
                <a:cs typeface="Calibri"/>
              </a:rPr>
              <a:t>Vi markerer brannvernsveka i veke 38. Vi møter </a:t>
            </a:r>
            <a:r>
              <a:rPr lang="nn-NO" sz="1050" err="1">
                <a:latin typeface="Century Gothic"/>
                <a:cs typeface="Calibri"/>
              </a:rPr>
              <a:t>Bjørnis</a:t>
            </a:r>
            <a:r>
              <a:rPr lang="nn-NO" sz="1050">
                <a:latin typeface="Century Gothic"/>
                <a:cs typeface="Calibri"/>
              </a:rPr>
              <a:t> og/eller Eldar og Vanja som skal lære og fortelje oss litt om brannvern.</a:t>
            </a:r>
            <a:endParaRPr lang="nn-NO" sz="1050"/>
          </a:p>
        </p:txBody>
      </p:sp>
    </p:spTree>
  </p:cSld>
  <p:clrMapOvr>
    <a:masterClrMapping/>
  </p:clrMapOvr>
  <p:transition spd="slow"/>
</p:sld>
</file>

<file path=ppt/theme/theme1.xml><?xml version="1.0" encoding="utf-8"?>
<a:theme xmlns:a="http://schemas.openxmlformats.org/drawingml/2006/main" name="Tema1">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888A2D4F-2EF8-417A-9F82-D7B97EF51AE9}" vid="{1EF363FB-0DD6-430A-A3BC-4A0014477DE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bca10ed-ddf7-4361-a790-c21968d03ce4" xsi:nil="true"/>
    <lcf76f155ced4ddcb4097134ff3c332f xmlns="dfcd9305-265e-4378-b145-d6fa335cd87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8A16F1AAA8AEF48BDE51108B4C35767" ma:contentTypeVersion="16" ma:contentTypeDescription="Create a new document." ma:contentTypeScope="" ma:versionID="2f606a234c6c3e51828a6f88adf18b5d">
  <xsd:schema xmlns:xsd="http://www.w3.org/2001/XMLSchema" xmlns:xs="http://www.w3.org/2001/XMLSchema" xmlns:p="http://schemas.microsoft.com/office/2006/metadata/properties" xmlns:ns2="dfcd9305-265e-4378-b145-d6fa335cd871" xmlns:ns3="abca10ed-ddf7-4361-a790-c21968d03ce4" targetNamespace="http://schemas.microsoft.com/office/2006/metadata/properties" ma:root="true" ma:fieldsID="040590fd9fc101813cb78d7e38f508b5" ns2:_="" ns3:_="">
    <xsd:import namespace="dfcd9305-265e-4378-b145-d6fa335cd871"/>
    <xsd:import namespace="abca10ed-ddf7-4361-a790-c21968d03ce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cd9305-265e-4378-b145-d6fa335cd8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eb3d59b-79ef-408b-9c27-de58a1b7cb8a"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ca10ed-ddf7-4361-a790-c21968d03ce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1571f7d7-50d1-4aaf-a242-22ce9ed33fea}" ma:internalName="TaxCatchAll" ma:showField="CatchAllData" ma:web="abca10ed-ddf7-4361-a790-c21968d03c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AE8206-3E3F-45ED-8B6B-68354D7F80FA}">
  <ds:schemaRefs>
    <ds:schemaRef ds:uri="dfcd9305-265e-4378-b145-d6fa335cd871"/>
    <ds:schemaRef ds:uri="http://schemas.microsoft.com/office/infopath/2007/PartnerControls"/>
    <ds:schemaRef ds:uri="http://schemas.microsoft.com/office/2006/metadata/properties"/>
    <ds:schemaRef ds:uri="http://purl.org/dc/elements/1.1/"/>
    <ds:schemaRef ds:uri="http://www.w3.org/XML/1998/namespace"/>
    <ds:schemaRef ds:uri="abca10ed-ddf7-4361-a790-c21968d03ce4"/>
    <ds:schemaRef ds:uri="http://schemas.microsoft.com/office/2006/documentManagement/types"/>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802BD4D8-1484-4FAE-8E54-BEB84598C2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cd9305-265e-4378-b145-d6fa335cd871"/>
    <ds:schemaRef ds:uri="abca10ed-ddf7-4361-a790-c21968d03c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49AEE1-5411-4B97-8CEC-271DA20952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5204</Words>
  <Application>Microsoft Office PowerPoint</Application>
  <PresentationFormat>Widescreen</PresentationFormat>
  <Paragraphs>1130</Paragraphs>
  <Slides>20</Slides>
  <Notes>18</Notes>
  <HiddenSlides>0</HiddenSlides>
  <MMClips>0</MMClips>
  <ScaleCrop>false</ScaleCrop>
  <HeadingPairs>
    <vt:vector size="4" baseType="variant">
      <vt:variant>
        <vt:lpstr>Tema</vt:lpstr>
      </vt:variant>
      <vt:variant>
        <vt:i4>1</vt:i4>
      </vt:variant>
      <vt:variant>
        <vt:lpstr>Lysbildetitler</vt:lpstr>
      </vt:variant>
      <vt:variant>
        <vt:i4>20</vt:i4>
      </vt:variant>
    </vt:vector>
  </HeadingPairs>
  <TitlesOfParts>
    <vt:vector size="21" baseType="lpstr">
      <vt:lpstr>Tema1</vt:lpstr>
      <vt:lpstr>PowerPoint-presentasjon</vt:lpstr>
      <vt:lpstr>PowerPoint-presentasjon</vt:lpstr>
      <vt:lpstr>PowerPoint-presentasjon</vt:lpstr>
      <vt:lpstr>PowerPoint-presentasjon</vt:lpstr>
      <vt:lpstr>Trollbarnehagane er to private naturbarnehagar som ligg på Frøystad og Eggesbønes.  Vi er to barnehagar med 5 kjekke avdelingar for barn i alderen 0-6 år. Barnehagane har eit godt samarbeid med kvarandre og vi kjenner godt til barn og vaksne på dei andre avdelingane.  Vi er opptekne av at alle, små og store skal ha ein trygg, positiv og magisk barnehagekvardag!   Vi har fokus på tilknyting, det å skape gode relasjonar mellom barn-vaksne, barn-barn, personalet-foreldre som gir barna  glede og trygge rammer i barnehagekvardagen deira. Det er viktig for oss at barna møter omsorg, humor, glede og vennskap i barnehagen! Vi er opptekne av at små og store skal ha ein positiv og kjekk barnehagekvardag saman med trygge og engasjerte vaksne.  Vi delar oss i mindre grupper kvar dag, dette for å få trygge og gode dagar for barna.  Vi brukar god tid på overgongen frå småbarnsavdeling til storbarnsavdeling. Vi er mykje på besøk med den avdelinga barnet skal starte på.   Vi går ofte på tur til alle dei kjekke områda i nærmiljøet vårt. Der får borna fysiske utfordringar av ulik grad. Turane er både korte og lange.  Vi har mange områder rundt oss som byr på fysiske og motoriske utfordringar som gir oss positive opplevingar. Vi er mykje ute og brukar naturen i det daglege. Vi samlar inn naturmateriale som vi finn og lagar ofte noko av det når vi kjem tilbake til barnehagen. Vi får også god opplæring i korleis vi skal oppføre oss i trafikken når vi går til turmåla våre. Der vi ofte må gå på trafikkert veg.   Vi har gjerne med ei spennande bok i sekken og brukar det vi finn i naturen for å dramatisere eventyr og andre spennande forteljingar på turane våre. Vi tek ofte med oss mat og et lunsjen ute i naturen.  Målet vårt er at alle skal få gode vennar, så vi legg vekt på tid og rom til å leike med kvarandre og bearbeide inntrykka ilag! Barna får delta og lære å ta vare på dyra våre: kaninar, høner og akvariumsfiskar. Vi har også andre kjekke aktivitetar, som til dømes musikk og rytme, drama- og formingsaktivitetar, IKT, der barna har iPad til rådigheit til dømes spel, skriving og bilete.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Årsplan kalender for Trollbarnehagane Troll Lia og Troll Myra</dc:title>
  <dc:creator>Sjøstjerna</dc:creator>
  <cp:lastModifiedBy>Anett Mari Hodneland Tarberg</cp:lastModifiedBy>
  <cp:revision>26</cp:revision>
  <cp:lastPrinted>2023-09-11T15:22:36Z</cp:lastPrinted>
  <dcterms:created xsi:type="dcterms:W3CDTF">2020-06-03T09:32:18Z</dcterms:created>
  <dcterms:modified xsi:type="dcterms:W3CDTF">2024-10-31T10:22:26Z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0x010100D8A16F1AAA8AEF48BDE51108B4C35767</vt:lpwstr>
  </property>
  <property fmtid="{D5CDD505-2E9C-101B-9397-08002B2CF9AE}" pid="3" name="MediaServiceImageTags">
    <vt:lpwstr/>
  </property>
</Properties>
</file>